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5"/>
  </p:notesMasterIdLst>
  <p:sldIdLst>
    <p:sldId id="265" r:id="rId5"/>
    <p:sldId id="266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7380288" cy="3779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73D"/>
    <a:srgbClr val="71697A"/>
    <a:srgbClr val="006996"/>
    <a:srgbClr val="FEC89A"/>
    <a:srgbClr val="4C688F"/>
    <a:srgbClr val="FFFFFF"/>
    <a:srgbClr val="044085"/>
    <a:srgbClr val="CDE3FF"/>
    <a:srgbClr val="FFE5DD"/>
    <a:srgbClr val="4D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7E121-B9E6-2546-854D-861F35972E5A}" v="19" dt="2022-04-27T11:53:15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 showGuides="1">
      <p:cViewPr varScale="1">
        <p:scale>
          <a:sx n="212" d="100"/>
          <a:sy n="212" d="100"/>
        </p:scale>
        <p:origin x="1048" y="176"/>
      </p:cViewPr>
      <p:guideLst>
        <p:guide orient="horz" pos="1166"/>
        <p:guide pos="2325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99D5B-7816-2D4F-9E25-7CB37E1BE668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143000"/>
            <a:ext cx="6026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2DE5-A7FB-F648-A9BC-7D47015423F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3808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1pPr>
    <a:lvl2pPr marL="472407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2pPr>
    <a:lvl3pPr marL="944814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3pPr>
    <a:lvl4pPr marL="1417221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4pPr>
    <a:lvl5pPr marL="1889627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5pPr>
    <a:lvl6pPr marL="2362034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6pPr>
    <a:lvl7pPr marL="2834441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7pPr>
    <a:lvl8pPr marL="3306848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8pPr>
    <a:lvl9pPr marL="3779254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5954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1971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5137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352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292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650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8152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1580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68173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143000"/>
            <a:ext cx="6026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5301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536" y="618599"/>
            <a:ext cx="5535216" cy="1315944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536" y="1985290"/>
            <a:ext cx="5535216" cy="912586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1981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5314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1518" y="201241"/>
            <a:ext cx="1591375" cy="32032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395" y="201241"/>
            <a:ext cx="4681870" cy="32032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88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6651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1" y="942335"/>
            <a:ext cx="6365498" cy="1572307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1" y="2529517"/>
            <a:ext cx="6365498" cy="82683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5123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95" y="1006207"/>
            <a:ext cx="3136622" cy="23982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6271" y="1006207"/>
            <a:ext cx="3136622" cy="23982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283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201242"/>
            <a:ext cx="6365498" cy="7305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57" y="926586"/>
            <a:ext cx="3122207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57" y="1380691"/>
            <a:ext cx="3122207" cy="2030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6271" y="926586"/>
            <a:ext cx="3137584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6271" y="1380691"/>
            <a:ext cx="3137584" cy="2030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2506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156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167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251989"/>
            <a:ext cx="2380335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584" y="544227"/>
            <a:ext cx="3736271" cy="2686135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1133952"/>
            <a:ext cx="2380335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072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251989"/>
            <a:ext cx="2380335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7584" y="544227"/>
            <a:ext cx="3736271" cy="2686135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1133952"/>
            <a:ext cx="2380335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324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395" y="201242"/>
            <a:ext cx="6365498" cy="73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95" y="1006207"/>
            <a:ext cx="6365498" cy="239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395" y="3503350"/>
            <a:ext cx="1660565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721" y="3503350"/>
            <a:ext cx="2490847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328" y="3503350"/>
            <a:ext cx="1660565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1952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  <a:solidFill>
            <a:srgbClr val="4DCA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465026" y="1963371"/>
            <a:ext cx="3362576" cy="89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Sie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helfen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Personen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aus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Ihrem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Bekanntenkreis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,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einen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spannenden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neuen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Job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finden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-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wir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gewinnen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Dank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Ihnen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Mitarbeitende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, die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perfekt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passen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!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Ihr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Einsatz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wird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von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belohnt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.</a:t>
            </a:r>
            <a:endParaRPr lang="en-DE" sz="1000" b="1" dirty="0">
              <a:solidFill>
                <a:srgbClr val="044085"/>
              </a:solidFill>
              <a:latin typeface="Work Sans SemiBold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r>
              <a:rPr lang="en-GB" sz="136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rgbClr val="006996"/>
                </a:solidFill>
                <a:latin typeface="Work Sans Medium" pitchFamily="2" charset="77"/>
              </a:rPr>
              <a:t>werben</a:t>
            </a:r>
            <a:r>
              <a:rPr lang="en-GB" sz="136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endParaRPr lang="en-GB" sz="1365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rgbClr val="006996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5" y="217690"/>
            <a:ext cx="1138732" cy="35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1680" b="1" dirty="0">
              <a:solidFill>
                <a:srgbClr val="009FE3"/>
              </a:solidFill>
              <a:latin typeface="Work Sans ExtraBold" pitchFamily="2" charset="77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DB7B58B-E373-1082-5EF3-477D24BF6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9716FE-FB55-52E0-ABE5-8EFD240A5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90" y="286723"/>
            <a:ext cx="802984" cy="2509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BC4B20-8E2A-AFBA-D975-B6C4B85014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253" y="163146"/>
            <a:ext cx="3001958" cy="36004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BD95813-4E9A-E6A8-925D-C426570B0419}"/>
              </a:ext>
            </a:extLst>
          </p:cNvPr>
          <p:cNvSpPr/>
          <p:nvPr/>
        </p:nvSpPr>
        <p:spPr>
          <a:xfrm>
            <a:off x="4792546" y="958964"/>
            <a:ext cx="12671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1050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105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119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FFB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 dirty="0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rgbClr val="82373D"/>
                </a:solidFill>
                <a:latin typeface="Work Sans Medium" pitchFamily="2" charset="77"/>
              </a:rPr>
              <a:t>Sie </a:t>
            </a:r>
            <a:r>
              <a:rPr lang="en-GB" sz="1000" dirty="0" err="1">
                <a:solidFill>
                  <a:srgbClr val="82373D"/>
                </a:solidFill>
                <a:latin typeface="Work Sans Medium" pitchFamily="2" charset="77"/>
              </a:rPr>
              <a:t>sind</a:t>
            </a:r>
            <a:r>
              <a:rPr lang="en-GB" sz="10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82373D"/>
                </a:solidFill>
                <a:latin typeface="Work Sans Medium" pitchFamily="2" charset="77"/>
              </a:rPr>
              <a:t>unsere</a:t>
            </a:r>
            <a:r>
              <a:rPr lang="en-GB" sz="10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82373D"/>
                </a:solidFill>
                <a:latin typeface="Work Sans Medium" pitchFamily="2" charset="77"/>
              </a:rPr>
              <a:t>besten</a:t>
            </a:r>
            <a:r>
              <a:rPr lang="en-GB" sz="1000" dirty="0">
                <a:solidFill>
                  <a:srgbClr val="82373D"/>
                </a:solidFill>
                <a:latin typeface="Work Sans Medium" pitchFamily="2" charset="77"/>
              </a:rPr>
              <a:t> und </a:t>
            </a:r>
            <a:r>
              <a:rPr lang="en-GB" sz="1000" dirty="0" err="1">
                <a:solidFill>
                  <a:srgbClr val="82373D"/>
                </a:solidFill>
                <a:latin typeface="Work Sans Medium" pitchFamily="2" charset="77"/>
              </a:rPr>
              <a:t>glaubwürdigsten</a:t>
            </a:r>
            <a:r>
              <a:rPr lang="en-GB" sz="1000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82373D"/>
                </a:solidFill>
                <a:latin typeface="Work Sans Medium" pitchFamily="2" charset="77"/>
              </a:rPr>
              <a:t>Botschafter:innen</a:t>
            </a:r>
            <a:r>
              <a:rPr lang="en-GB" sz="1000" dirty="0">
                <a:solidFill>
                  <a:srgbClr val="82373D"/>
                </a:solidFill>
                <a:latin typeface="Work Sans Medium" pitchFamily="2" charset="77"/>
              </a:rPr>
              <a:t>!</a:t>
            </a:r>
            <a:endParaRPr lang="en-DE" sz="1000" dirty="0">
              <a:solidFill>
                <a:srgbClr val="82373D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50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Helfen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uns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Positionen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Top-Kandidat:innen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aus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Netzwerk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zu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besetzen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. Am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besten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legen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gleich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los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!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Registrieren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 </a:t>
            </a:r>
            <a:r>
              <a:rPr lang="en-GB" sz="600" b="1" u="sng" dirty="0" err="1">
                <a:solidFill>
                  <a:srgbClr val="82373D"/>
                </a:solidFill>
                <a:latin typeface="Nunito Sans SemiBold" pitchFamily="2" charset="77"/>
              </a:rPr>
              <a:t>musterfirma.talentry.com</a:t>
            </a:r>
            <a:r>
              <a:rPr lang="en-GB" sz="600" b="1" u="sng" dirty="0">
                <a:solidFill>
                  <a:srgbClr val="82373D"/>
                </a:solidFill>
                <a:latin typeface="Nunito Sans SemiBold" pitchFamily="2" charset="77"/>
              </a:rPr>
              <a:t> 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-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holen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die App:</a:t>
            </a:r>
            <a:endParaRPr lang="en-DE" sz="600" b="1" dirty="0">
              <a:solidFill>
                <a:srgbClr val="82373D"/>
              </a:solidFill>
              <a:latin typeface="Nunito Sans SemiBold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AA951AD-E95F-4478-5AD1-E1677A9B2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02D690-8420-00F0-E928-195DC8B26169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FEC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DE" sz="1600" b="1" dirty="0">
                <a:solidFill>
                  <a:srgbClr val="82373D"/>
                </a:solidFill>
                <a:latin typeface="Work Sans" pitchFamily="2" charset="77"/>
              </a:rPr>
              <a:t>SO GEHT’S!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EEEA49-61BD-F16B-7B37-A37C41B3FAE7}"/>
              </a:ext>
            </a:extLst>
          </p:cNvPr>
          <p:cNvSpPr/>
          <p:nvPr/>
        </p:nvSpPr>
        <p:spPr>
          <a:xfrm>
            <a:off x="350722" y="844856"/>
            <a:ext cx="4071137" cy="189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1. Bei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Talentry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registrieren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kann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sowohl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per App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als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auch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via Browser auf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Computer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genutzt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werden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.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2.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Offene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Stellenangebote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durchstöbern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Eine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Übersicht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finden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bequem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in der App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Account.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Regelmäßige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Updates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z. B.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über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Newsletter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Push-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Nachrichten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.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3. Jobs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mit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wenigen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Klicks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empfehlen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Ob WhatsApp, LinkedIn, Xing, Twitter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Facebook –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Stellen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via Link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persönlichen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Kontakten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auf Social Media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Plattformen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4. Neue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Kolleg:innen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willkommen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heißen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&amp; auf die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Prämie</a:t>
            </a: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freuen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einer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Ihrer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Kontakte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eingestellt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eine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Prämie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Ihr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Engagement.</a:t>
            </a:r>
            <a:endParaRPr lang="en-DE" sz="600" b="1" dirty="0">
              <a:solidFill>
                <a:srgbClr val="82373D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481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7" cy="3779838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59F4859-8504-307E-C1AF-198592838A3C}"/>
              </a:ext>
            </a:extLst>
          </p:cNvPr>
          <p:cNvGrpSpPr/>
          <p:nvPr/>
        </p:nvGrpSpPr>
        <p:grpSpPr>
          <a:xfrm>
            <a:off x="0" y="232516"/>
            <a:ext cx="2496711" cy="469516"/>
            <a:chOff x="381243" y="-791899"/>
            <a:chExt cx="2496711" cy="46951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C3FA1A-C80D-C9C2-F953-DAACBB345019}"/>
                </a:ext>
              </a:extLst>
            </p:cNvPr>
            <p:cNvSpPr/>
            <p:nvPr/>
          </p:nvSpPr>
          <p:spPr>
            <a:xfrm>
              <a:off x="381243" y="-712579"/>
              <a:ext cx="2496711" cy="390196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FCB133-2A39-9902-DF04-A8FA40A17DD2}"/>
                </a:ext>
              </a:extLst>
            </p:cNvPr>
            <p:cNvSpPr/>
            <p:nvPr/>
          </p:nvSpPr>
          <p:spPr>
            <a:xfrm>
              <a:off x="381244" y="-791899"/>
              <a:ext cx="2422720" cy="390196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r>
                <a:rPr lang="en-DE" sz="1600" b="1" dirty="0">
                  <a:solidFill>
                    <a:srgbClr val="006996"/>
                  </a:solidFill>
                  <a:latin typeface="Work Sans" pitchFamily="2" charset="77"/>
                </a:rPr>
                <a:t>SO GEHT’S!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rgbClr val="006996"/>
                </a:solidFill>
                <a:latin typeface="Work Sans Medium" pitchFamily="2" charset="77"/>
              </a:rPr>
              <a:t>Sie </a:t>
            </a:r>
            <a:r>
              <a:rPr lang="en-GB" sz="1000" dirty="0" err="1">
                <a:solidFill>
                  <a:srgbClr val="006996"/>
                </a:solidFill>
                <a:latin typeface="Work Sans Medium" pitchFamily="2" charset="77"/>
              </a:rPr>
              <a:t>sind</a:t>
            </a:r>
            <a:r>
              <a:rPr lang="en-GB" sz="10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006996"/>
                </a:solidFill>
                <a:latin typeface="Work Sans Medium" pitchFamily="2" charset="77"/>
              </a:rPr>
              <a:t>unsere</a:t>
            </a:r>
            <a:r>
              <a:rPr lang="en-GB" sz="10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006996"/>
                </a:solidFill>
                <a:latin typeface="Work Sans Medium" pitchFamily="2" charset="77"/>
              </a:rPr>
              <a:t>besten</a:t>
            </a:r>
            <a:r>
              <a:rPr lang="en-GB" sz="1000" dirty="0">
                <a:solidFill>
                  <a:srgbClr val="006996"/>
                </a:solidFill>
                <a:latin typeface="Work Sans Medium" pitchFamily="2" charset="77"/>
              </a:rPr>
              <a:t> und </a:t>
            </a:r>
            <a:r>
              <a:rPr lang="en-GB" sz="1000" dirty="0" err="1">
                <a:solidFill>
                  <a:srgbClr val="006996"/>
                </a:solidFill>
                <a:latin typeface="Work Sans Medium" pitchFamily="2" charset="77"/>
              </a:rPr>
              <a:t>glaubwürdigsten</a:t>
            </a:r>
            <a:r>
              <a:rPr lang="en-GB" sz="10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006996"/>
                </a:solidFill>
                <a:latin typeface="Work Sans Medium" pitchFamily="2" charset="77"/>
              </a:rPr>
              <a:t>Botschafter:innen</a:t>
            </a:r>
            <a:r>
              <a:rPr lang="en-GB" sz="1000" dirty="0">
                <a:solidFill>
                  <a:srgbClr val="006996"/>
                </a:solidFill>
                <a:latin typeface="Work Sans Medium" pitchFamily="2" charset="77"/>
              </a:rPr>
              <a:t>!</a:t>
            </a:r>
            <a:endParaRPr lang="en-DE" sz="1000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50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Helfen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uns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Positionen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Top-Kandidat:innen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aus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Netzwerk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zu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besetzen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. Am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besten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legen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gleich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los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!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Registrieren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 </a:t>
            </a:r>
            <a:r>
              <a:rPr lang="en-GB" sz="600" b="1" u="sng" dirty="0" err="1">
                <a:solidFill>
                  <a:srgbClr val="006996"/>
                </a:solidFill>
                <a:latin typeface="Nunito Sans SemiBold" pitchFamily="2" charset="77"/>
              </a:rPr>
              <a:t>musterfirma.talentry.com</a:t>
            </a:r>
            <a:r>
              <a:rPr lang="en-GB" sz="600" b="1" u="sng" dirty="0">
                <a:solidFill>
                  <a:srgbClr val="006996"/>
                </a:solidFill>
                <a:latin typeface="Nunito Sans SemiBold" pitchFamily="2" charset="77"/>
              </a:rPr>
              <a:t> 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-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holen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die App:</a:t>
            </a:r>
            <a:endParaRPr lang="en-DE" sz="600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CBF5548-CE6E-0A10-F413-C184EB327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821589" y="232518"/>
            <a:ext cx="1050229" cy="361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1680" b="1" dirty="0">
              <a:solidFill>
                <a:srgbClr val="044085"/>
              </a:solidFill>
              <a:latin typeface="Work Sans ExtraBold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FC3074-78D4-B6D7-420A-2645D2462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19" y="311838"/>
            <a:ext cx="802984" cy="2509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BDA9882-65CD-7DF6-8399-BE4C34851AE8}"/>
              </a:ext>
            </a:extLst>
          </p:cNvPr>
          <p:cNvSpPr/>
          <p:nvPr/>
        </p:nvSpPr>
        <p:spPr>
          <a:xfrm>
            <a:off x="350722" y="844856"/>
            <a:ext cx="4071137" cy="189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1. Bei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Talentry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registrieren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kann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sowohl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per App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als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auch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via Browser auf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Computer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genutzt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werden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.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2.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Offene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Stellenangebote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durchstöbern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Eine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Übersicht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finden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bequem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in der App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Account.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Regelmäßige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Updates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z. B.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über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Newsletter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Push-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Nachrichten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.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3. Jobs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mit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wenigen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Klicks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empfehlen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Ob WhatsApp, LinkedIn, Xing, Twitter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Facebook –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Stellen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via Link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persönlichen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Kontakten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auf Social Media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Plattformen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4. Neue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Kolleg:innen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willkommen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heißen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&amp; auf die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Prämie</a:t>
            </a: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06996"/>
                </a:solidFill>
                <a:latin typeface="Nunito Sans" pitchFamily="2" charset="77"/>
              </a:rPr>
              <a:t>freuen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einer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Ihrer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Kontakte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eingestellt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eine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Prämie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Ihr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Engagement.</a:t>
            </a:r>
            <a:endParaRPr lang="en-DE" sz="600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8970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r>
              <a:rPr lang="en-GB" sz="136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rgbClr val="044085"/>
                </a:solidFill>
                <a:latin typeface="Work Sans Medium" pitchFamily="2" charset="77"/>
              </a:rPr>
              <a:t>werben</a:t>
            </a:r>
            <a:r>
              <a:rPr lang="en-GB" sz="136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endParaRPr lang="en-GB" sz="1365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rgbClr val="044085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DB7B58B-E373-1082-5EF3-477D24BF6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7E3183-969D-5E34-E1CE-3749A8130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253" y="163146"/>
            <a:ext cx="3001958" cy="36004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BA9B588-43BC-7559-2198-563AB87D3BC5}"/>
              </a:ext>
            </a:extLst>
          </p:cNvPr>
          <p:cNvSpPr/>
          <p:nvPr/>
        </p:nvSpPr>
        <p:spPr>
          <a:xfrm>
            <a:off x="4792546" y="958964"/>
            <a:ext cx="12671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1050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105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04D533-6CC0-925A-577D-D93653156E50}"/>
              </a:ext>
            </a:extLst>
          </p:cNvPr>
          <p:cNvSpPr/>
          <p:nvPr/>
        </p:nvSpPr>
        <p:spPr>
          <a:xfrm>
            <a:off x="465026" y="1963371"/>
            <a:ext cx="3362576" cy="89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Sie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helfen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Personen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aus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Ihrem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Bekanntenkreis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,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einen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spannenden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neuen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Job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finden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-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wir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gewinnen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Dank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Ihnen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Mitarbeitende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, die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perfekt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passen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!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Ihr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Einsatz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wird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von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belohnt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.</a:t>
            </a:r>
            <a:endParaRPr lang="en-DE" sz="1000" b="1" dirty="0">
              <a:solidFill>
                <a:srgbClr val="044085"/>
              </a:solidFill>
              <a:latin typeface="Work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472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FE9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 dirty="0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rgbClr val="044085"/>
                </a:solidFill>
                <a:latin typeface="Work Sans Medium" pitchFamily="2" charset="77"/>
              </a:rPr>
              <a:t>Sie </a:t>
            </a:r>
            <a:r>
              <a:rPr lang="en-GB" sz="1000" dirty="0" err="1">
                <a:solidFill>
                  <a:srgbClr val="044085"/>
                </a:solidFill>
                <a:latin typeface="Work Sans Medium" pitchFamily="2" charset="77"/>
              </a:rPr>
              <a:t>sind</a:t>
            </a:r>
            <a:r>
              <a:rPr lang="en-GB" sz="10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044085"/>
                </a:solidFill>
                <a:latin typeface="Work Sans Medium" pitchFamily="2" charset="77"/>
              </a:rPr>
              <a:t>unsere</a:t>
            </a:r>
            <a:r>
              <a:rPr lang="en-GB" sz="10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044085"/>
                </a:solidFill>
                <a:latin typeface="Work Sans Medium" pitchFamily="2" charset="77"/>
              </a:rPr>
              <a:t>besten</a:t>
            </a:r>
            <a:r>
              <a:rPr lang="en-GB" sz="1000" dirty="0">
                <a:solidFill>
                  <a:srgbClr val="044085"/>
                </a:solidFill>
                <a:latin typeface="Work Sans Medium" pitchFamily="2" charset="77"/>
              </a:rPr>
              <a:t> und </a:t>
            </a:r>
            <a:r>
              <a:rPr lang="en-GB" sz="1000" dirty="0" err="1">
                <a:solidFill>
                  <a:srgbClr val="044085"/>
                </a:solidFill>
                <a:latin typeface="Work Sans Medium" pitchFamily="2" charset="77"/>
              </a:rPr>
              <a:t>glaubwürdigsten</a:t>
            </a:r>
            <a:r>
              <a:rPr lang="en-GB" sz="10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rgbClr val="044085"/>
                </a:solidFill>
                <a:latin typeface="Work Sans Medium" pitchFamily="2" charset="77"/>
              </a:rPr>
              <a:t>Botschafter:innen</a:t>
            </a:r>
            <a:r>
              <a:rPr lang="en-GB" sz="1000" dirty="0">
                <a:solidFill>
                  <a:srgbClr val="044085"/>
                </a:solidFill>
                <a:latin typeface="Work Sans Medium" pitchFamily="2" charset="77"/>
              </a:rPr>
              <a:t>!</a:t>
            </a:r>
            <a:endParaRPr lang="en-DE" sz="1000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50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Helfen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uns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Positionen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Top-Kandidat:innen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aus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Netzwerk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zu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besetzen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. Am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besten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legen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gleich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los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!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Registrieren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 </a:t>
            </a:r>
            <a:r>
              <a:rPr lang="en-GB" sz="600" b="1" u="sng" dirty="0" err="1">
                <a:solidFill>
                  <a:srgbClr val="044085"/>
                </a:solidFill>
                <a:latin typeface="Nunito Sans SemiBold" pitchFamily="2" charset="77"/>
              </a:rPr>
              <a:t>musterfirma.talentry.com</a:t>
            </a:r>
            <a:r>
              <a:rPr lang="en-GB" sz="600" b="1" u="sng" dirty="0">
                <a:solidFill>
                  <a:srgbClr val="044085"/>
                </a:solidFill>
                <a:latin typeface="Nunito Sans SemiBold" pitchFamily="2" charset="77"/>
              </a:rPr>
              <a:t> 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-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holen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die App:</a:t>
            </a:r>
            <a:endParaRPr lang="en-DE" sz="600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CBF5548-CE6E-0A10-F413-C184EB327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4090D2-A6FE-5701-D924-608DADD4DC75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C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DE" sz="1600" b="1" dirty="0">
                <a:solidFill>
                  <a:srgbClr val="044085"/>
                </a:solidFill>
                <a:latin typeface="Work Sans" pitchFamily="2" charset="77"/>
              </a:rPr>
              <a:t>SO GEHT’S!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7B0E0-2A82-844A-2A47-08E349F55BA3}"/>
              </a:ext>
            </a:extLst>
          </p:cNvPr>
          <p:cNvSpPr txBox="1"/>
          <p:nvPr/>
        </p:nvSpPr>
        <p:spPr>
          <a:xfrm>
            <a:off x="3232528" y="-4003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35BCB4-A4F6-7F25-F2BB-5254ED1439F1}"/>
              </a:ext>
            </a:extLst>
          </p:cNvPr>
          <p:cNvSpPr/>
          <p:nvPr/>
        </p:nvSpPr>
        <p:spPr>
          <a:xfrm>
            <a:off x="350722" y="844856"/>
            <a:ext cx="4071137" cy="189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1. Bei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Talentry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registrieren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kann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sowohl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per App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als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auch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via Browser auf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Computer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genutzt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werden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.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2.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Offene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Stellenangebote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durchstöbern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Eine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Übersicht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finden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bequem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in der App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Account.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Regelmäßige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Updates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z. B.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über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Newsletter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Push-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Nachrichten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.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3. Jobs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mit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wenigen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Klicks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empfehlen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Ob WhatsApp, LinkedIn, Xing, Twitter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Facebook –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Stellen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via Link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persönlichen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Kontakten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auf Social Media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Plattformen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4. Neue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Kolleg:innen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willkommen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heißen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&amp; auf die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Prämie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freuen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einer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Kontakte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eingestellt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eine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Prämie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Engagement.</a:t>
            </a:r>
            <a:endParaRPr lang="en-DE" sz="600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370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465026" y="1963371"/>
            <a:ext cx="3362576" cy="89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Sie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helfen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Personen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aus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Ihrem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Bekanntenkreis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,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einen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spannenden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neuen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Job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finden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-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wir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gewinnen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Dank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Ihnen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Mitarbeitende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, die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perfekt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passen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!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Ihr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Einsatz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wird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von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044085"/>
                </a:solidFill>
                <a:latin typeface="Work Sans SemiBold" pitchFamily="2" charset="77"/>
              </a:rPr>
              <a:t>belohnt</a:t>
            </a: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.</a:t>
            </a:r>
            <a:endParaRPr lang="en-DE" sz="1000" b="1" dirty="0">
              <a:solidFill>
                <a:srgbClr val="044085"/>
              </a:solidFill>
              <a:latin typeface="Work Sans SemiBold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r>
              <a:rPr lang="en-GB" sz="136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chemeClr val="bg1"/>
                </a:solidFill>
                <a:latin typeface="Work Sans Medium" pitchFamily="2" charset="77"/>
              </a:rPr>
              <a:t>werben</a:t>
            </a:r>
            <a:r>
              <a:rPr lang="en-GB" sz="136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endParaRPr lang="en-GB" sz="1365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142737-A5DC-2107-BAC0-7F8B9836C073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623B52-0CFE-156A-A06F-1E7567ED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33DEE5-ECED-5AD1-AE39-C40A4E9B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C8C699-12AC-912B-FC71-F90DF3D0C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3EE55BA-8879-2A53-5E13-227A5E647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3505DB-D21C-CC09-2BB4-1004B914D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253" y="163146"/>
            <a:ext cx="3001958" cy="36004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CA36299-9F67-098D-4E81-230D48703D82}"/>
              </a:ext>
            </a:extLst>
          </p:cNvPr>
          <p:cNvSpPr/>
          <p:nvPr/>
        </p:nvSpPr>
        <p:spPr>
          <a:xfrm>
            <a:off x="4792546" y="958964"/>
            <a:ext cx="12671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1050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105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4006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350722" y="844856"/>
            <a:ext cx="4071137" cy="189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1. Bei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Talentry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registrieren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kann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sowohl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per App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als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auch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via Browser auf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Computer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genutzt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werden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.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2.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Offene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Stellenangebote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durchstöbern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Eine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Übersicht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finden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bequem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in der App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Account.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Regelmäßige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Updates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z. B.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über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Newsletter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Push-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Nachrichten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.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3. Jobs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mit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wenigen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Klicks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empfehlen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Ob WhatsApp, LinkedIn, Xing, Twitter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Facebook –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Stellen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via Link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persönlichen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Kontakten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auf Social Media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Plattformen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4. Neue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Kolleg:innen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willkommen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heißen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&amp; auf die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Prämie</a:t>
            </a: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freuen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einer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Ihrer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Kontakte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eingestellt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eine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Prämie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Ihr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Engagement.</a:t>
            </a:r>
            <a:endParaRPr lang="en-DE" sz="600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FE9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 dirty="0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Sie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sind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unsere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besten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und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glaubwürdigsten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Botschafter:innen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!</a:t>
            </a:r>
            <a:endParaRPr lang="en-DE" sz="1000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50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Helfen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uns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Positionen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Top-Kandidat:innen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aus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Netzwerk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zu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besetzen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. Am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besten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legen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gleich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los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!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Registrieren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600" b="1" u="sng" dirty="0" err="1">
                <a:solidFill>
                  <a:schemeClr val="bg1"/>
                </a:solidFill>
                <a:latin typeface="Nunito Sans SemiBold" pitchFamily="2" charset="77"/>
              </a:rPr>
              <a:t>musterfirma.talentry.com</a:t>
            </a:r>
            <a:r>
              <a:rPr lang="en-GB" sz="600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-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holen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die App:</a:t>
            </a:r>
            <a:endParaRPr lang="en-DE" sz="600" b="1" dirty="0">
              <a:solidFill>
                <a:schemeClr val="bg1"/>
              </a:solidFill>
              <a:latin typeface="Nunito Sans SemiBold" pitchFamily="2" charset="7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40D1E3-855B-E64D-3FE1-D1E1A0A11520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C7FC7A7-0542-F95E-B23E-38EE77073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819A15-01E3-8E75-4CE5-FC90C6D8F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4FBE93-5814-C184-EBA0-A59CA6786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AF6382C-81EE-8B45-5AC7-7EA7A9BD1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CB4DBC-FF28-0114-CF53-8C3D60218893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4C6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DE" sz="1600" b="1" dirty="0">
                <a:solidFill>
                  <a:srgbClr val="FFFFFF"/>
                </a:solidFill>
                <a:latin typeface="Work Sans" pitchFamily="2" charset="77"/>
              </a:rPr>
              <a:t>SO GEHT’S!</a:t>
            </a:r>
          </a:p>
        </p:txBody>
      </p:sp>
    </p:spTree>
    <p:extLst>
      <p:ext uri="{BB962C8B-B14F-4D97-AF65-F5344CB8AC3E}">
        <p14:creationId xmlns:p14="http://schemas.microsoft.com/office/powerpoint/2010/main" val="200084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163146"/>
            <a:ext cx="7380288" cy="3779838"/>
          </a:xfrm>
          <a:prstGeom prst="rect">
            <a:avLst/>
          </a:prstGeom>
          <a:solidFill>
            <a:srgbClr val="EE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71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r>
              <a:rPr lang="en-GB" sz="136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chemeClr val="bg1"/>
                </a:solidFill>
                <a:latin typeface="Work Sans Medium" pitchFamily="2" charset="77"/>
              </a:rPr>
              <a:t>werben</a:t>
            </a:r>
            <a:r>
              <a:rPr lang="en-GB" sz="136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endParaRPr lang="en-GB" sz="1365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995725C-18C0-B327-449B-52AC843AE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1CDA3F-755E-5F60-F874-69DE552592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253" y="163146"/>
            <a:ext cx="3001958" cy="36004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7A841E8-FA0F-AA81-BDB6-567FEE972421}"/>
              </a:ext>
            </a:extLst>
          </p:cNvPr>
          <p:cNvSpPr/>
          <p:nvPr/>
        </p:nvSpPr>
        <p:spPr>
          <a:xfrm>
            <a:off x="4792546" y="958964"/>
            <a:ext cx="12671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1050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105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F732E8-D619-395C-3B70-866884FB765C}"/>
              </a:ext>
            </a:extLst>
          </p:cNvPr>
          <p:cNvSpPr/>
          <p:nvPr/>
        </p:nvSpPr>
        <p:spPr>
          <a:xfrm>
            <a:off x="465026" y="1963371"/>
            <a:ext cx="3362576" cy="89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Sie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helfen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Personen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aus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Ihrem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Bekanntenkreis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,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einen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spannenden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neuen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Job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finden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-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wir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gewinnen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Dank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Ihnen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Mitarbeitende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, die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perfekt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passen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!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Ihr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Einsatz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wird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von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71697A"/>
                </a:solidFill>
                <a:latin typeface="Work Sans SemiBold" pitchFamily="2" charset="77"/>
              </a:rPr>
              <a:t>belohnt</a:t>
            </a: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.</a:t>
            </a:r>
            <a:endParaRPr lang="en-DE" sz="1000" b="1" dirty="0">
              <a:solidFill>
                <a:srgbClr val="71697A"/>
              </a:solidFill>
              <a:latin typeface="Work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474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EE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71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E4B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 dirty="0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Sie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sind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unsere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besten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und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glaubwürdigsten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Work Sans Medium" pitchFamily="2" charset="77"/>
              </a:rPr>
              <a:t>Botschafter:innen</a:t>
            </a: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!</a:t>
            </a:r>
            <a:endParaRPr lang="en-DE" sz="1000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50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Helfen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uns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Positionen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Top-Kandidat:innen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aus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Netzwerk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zu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besetzen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. Am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besten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legen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gleich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los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!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Registrieren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unter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600" b="1" u="sng" dirty="0" err="1">
                <a:solidFill>
                  <a:schemeClr val="bg1"/>
                </a:solidFill>
                <a:latin typeface="Nunito Sans SemiBold" pitchFamily="2" charset="77"/>
              </a:rPr>
              <a:t>musterfirma.talentry.com</a:t>
            </a:r>
            <a:r>
              <a:rPr lang="en-GB" sz="600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-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holen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 die App:</a:t>
            </a:r>
            <a:endParaRPr lang="en-DE" sz="600" b="1" dirty="0">
              <a:solidFill>
                <a:schemeClr val="bg1"/>
              </a:solidFill>
              <a:latin typeface="Nunito Sans SemiBold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AB2EF2E-40C0-13BB-A7D5-9FFF2C3C3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707ABC-01F6-460B-3502-1F9027CE0E6B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71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DE" sz="1600" b="1" dirty="0">
                <a:solidFill>
                  <a:schemeClr val="bg1"/>
                </a:solidFill>
                <a:latin typeface="Work Sans" pitchFamily="2" charset="77"/>
              </a:rPr>
              <a:t>SO GEHT’S!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BB940F-16CE-84A3-3300-00DC8C54C029}"/>
              </a:ext>
            </a:extLst>
          </p:cNvPr>
          <p:cNvSpPr/>
          <p:nvPr/>
        </p:nvSpPr>
        <p:spPr>
          <a:xfrm>
            <a:off x="350722" y="844856"/>
            <a:ext cx="4071137" cy="1898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1. Bei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Talentry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registrieren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kann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sowohl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per App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als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auch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via Browser auf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Computer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genutzt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werden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.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2.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Offene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Stellenangebote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durchstöbern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Eine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Übersicht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finden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bequem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in der App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Ihrem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Account.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Regelmäßige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Updates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Sie z. B.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über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Newsletter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Push-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Nachrichten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.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3. Jobs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mit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wenigen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Klicks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empfehlen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Ob WhatsApp, LinkedIn, Xing, Twitter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Facebook –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einfach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offene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Stellen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via Link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mit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persönlichen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Kontakten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oder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auf Social Media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Plattformen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teilen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!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4. Neue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Kolleg:innen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willkommen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heißen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&amp; auf die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Prämie</a:t>
            </a: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freuen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Wird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einer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Ihrer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Kontakte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eingestellt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,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erhalten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Sie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eine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Prämie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für </a:t>
            </a: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Ihr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Engagement.</a:t>
            </a:r>
            <a:endParaRPr lang="en-DE" sz="600" b="1" dirty="0">
              <a:solidFill>
                <a:srgbClr val="71697A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47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 err="1">
                <a:solidFill>
                  <a:srgbClr val="82373D"/>
                </a:solidFill>
                <a:latin typeface="Work Sans Medium" pitchFamily="2" charset="77"/>
              </a:rPr>
              <a:t>Mitarbeitende</a:t>
            </a:r>
            <a:r>
              <a:rPr lang="en-GB" sz="136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rgbClr val="82373D"/>
                </a:solidFill>
                <a:latin typeface="Work Sans Medium" pitchFamily="2" charset="77"/>
              </a:rPr>
              <a:t>werben</a:t>
            </a:r>
            <a:r>
              <a:rPr lang="en-GB" sz="136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365" dirty="0" err="1">
                <a:solidFill>
                  <a:srgbClr val="82373D"/>
                </a:solidFill>
                <a:latin typeface="Work Sans Medium" pitchFamily="2" charset="77"/>
              </a:rPr>
              <a:t>Mitarbeitende</a:t>
            </a:r>
            <a:endParaRPr lang="en-GB" sz="1365" dirty="0">
              <a:solidFill>
                <a:srgbClr val="82373D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rgbClr val="82373D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232F878-2368-C42F-33C8-3F93A9AA2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2BD3E0-BF80-C2E2-5DFB-6F52704DD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253" y="163146"/>
            <a:ext cx="3001958" cy="36004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9122564-6975-41BA-CAB4-57E521307B73}"/>
              </a:ext>
            </a:extLst>
          </p:cNvPr>
          <p:cNvSpPr/>
          <p:nvPr/>
        </p:nvSpPr>
        <p:spPr>
          <a:xfrm>
            <a:off x="4792546" y="958964"/>
            <a:ext cx="12671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1050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105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F372BA-D61A-1DEE-E35D-A670EC1CCF0F}"/>
              </a:ext>
            </a:extLst>
          </p:cNvPr>
          <p:cNvSpPr/>
          <p:nvPr/>
        </p:nvSpPr>
        <p:spPr>
          <a:xfrm>
            <a:off x="465026" y="1963371"/>
            <a:ext cx="3362576" cy="89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Sie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helfen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Personen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aus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Ihrem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Bekanntenkreis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,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einen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spannenden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neuen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Job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finden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-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wir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gewinnen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Dank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Ihnen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Mitarbeitende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, die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perfekt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zu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passen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!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Ihr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Einsatz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wird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von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uns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 </a:t>
            </a:r>
            <a:r>
              <a:rPr lang="en-GB" sz="1000" b="1" dirty="0" err="1">
                <a:solidFill>
                  <a:srgbClr val="82373D"/>
                </a:solidFill>
                <a:latin typeface="Work Sans SemiBold" pitchFamily="2" charset="77"/>
              </a:rPr>
              <a:t>belohnt</a:t>
            </a: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.</a:t>
            </a:r>
            <a:endParaRPr lang="en-DE" sz="1000" b="1" dirty="0">
              <a:solidFill>
                <a:srgbClr val="82373D"/>
              </a:solidFill>
              <a:latin typeface="Work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185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5B191329C174384F6897F1FD91BAB" ma:contentTypeVersion="18" ma:contentTypeDescription="Create a new document." ma:contentTypeScope="" ma:versionID="2d2c5fb371504e6be432e467856806f1">
  <xsd:schema xmlns:xsd="http://www.w3.org/2001/XMLSchema" xmlns:xs="http://www.w3.org/2001/XMLSchema" xmlns:p="http://schemas.microsoft.com/office/2006/metadata/properties" xmlns:ns1="http://schemas.microsoft.com/sharepoint/v3" xmlns:ns2="29c50919-b7f8-4492-b835-cd94fc4d83c6" xmlns:ns3="0816cd3e-c849-4827-8432-c54ff2bb246c" targetNamespace="http://schemas.microsoft.com/office/2006/metadata/properties" ma:root="true" ma:fieldsID="e5b15386ee090966c6f47a1aedf6cb41" ns1:_="" ns2:_="" ns3:_="">
    <xsd:import namespace="http://schemas.microsoft.com/sharepoint/v3"/>
    <xsd:import namespace="29c50919-b7f8-4492-b835-cd94fc4d83c6"/>
    <xsd:import namespace="0816cd3e-c849-4827-8432-c54ff2bb24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0919-b7f8-4492-b835-cd94fc4d83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6cd3e-c849-4827-8432-c54ff2bb2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522C24-4DEC-4FC4-8AEA-AF1BA7D01A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9CCAFF-A18C-40F7-9463-F73625064106}">
  <ds:schemaRefs>
    <ds:schemaRef ds:uri="http://schemas.microsoft.com/sharepoint/v3"/>
    <ds:schemaRef ds:uri="http://purl.org/dc/terms/"/>
    <ds:schemaRef ds:uri="29c50919-b7f8-4492-b835-cd94fc4d83c6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0816cd3e-c849-4827-8432-c54ff2bb246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BBC54B-0C88-4345-AD1C-0878B02AE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9c50919-b7f8-4492-b835-cd94fc4d83c6"/>
    <ds:schemaRef ds:uri="0816cd3e-c849-4827-8432-c54ff2bb2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1077</Words>
  <Application>Microsoft Macintosh PowerPoint</Application>
  <PresentationFormat>Custom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Nunito Sans</vt:lpstr>
      <vt:lpstr>Nunito Sans SemiBold</vt:lpstr>
      <vt:lpstr>Work Sans</vt:lpstr>
      <vt:lpstr>Work Sans ExtraBold</vt:lpstr>
      <vt:lpstr>Work Sans Medium</vt:lpstr>
      <vt:lpstr>Work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Gomez</dc:creator>
  <cp:lastModifiedBy>Alexandra Schiekofer</cp:lastModifiedBy>
  <cp:revision>3</cp:revision>
  <dcterms:created xsi:type="dcterms:W3CDTF">2022-04-21T08:00:45Z</dcterms:created>
  <dcterms:modified xsi:type="dcterms:W3CDTF">2022-04-27T11:53:26Z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0x01010007E5B191329C174384F6897F1FD91BAB</vt:lpwstr>
  </property>
</Properties>
</file>