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4"/>
  </p:sldMasterIdLst>
  <p:notesMasterIdLst>
    <p:notesMasterId r:id="rId10"/>
  </p:notesMasterIdLst>
  <p:sldIdLst>
    <p:sldId id="257" r:id="rId5"/>
    <p:sldId id="261" r:id="rId6"/>
    <p:sldId id="262" r:id="rId7"/>
    <p:sldId id="264" r:id="rId8"/>
    <p:sldId id="263" r:id="rId9"/>
  </p:sldIdLst>
  <p:sldSz cx="1116647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5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697A"/>
    <a:srgbClr val="E5BE9E"/>
    <a:srgbClr val="EFF1EF"/>
    <a:srgbClr val="F8EDEB"/>
    <a:srgbClr val="82373D"/>
    <a:srgbClr val="FFB5A7"/>
    <a:srgbClr val="FEC89A"/>
    <a:srgbClr val="043F85"/>
    <a:srgbClr val="CEE3FF"/>
    <a:srgbClr val="FFE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A72DF-CF1B-4F43-832A-20DCF98EFB55}" v="16" dt="2022-04-26T15:37:18.973"/>
    <p1510:client id="{8EE790C2-C555-BD4F-B9A2-5DA219533923}" v="1" dt="2022-04-27T11:33:47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/>
    <p:restoredTop sz="94719"/>
  </p:normalViewPr>
  <p:slideViewPr>
    <p:cSldViewPr snapToGrid="0" snapToObjects="1" showGuides="1">
      <p:cViewPr varScale="1">
        <p:scale>
          <a:sx n="66" d="100"/>
          <a:sy n="66" d="100"/>
        </p:scale>
        <p:origin x="3408" y="240"/>
      </p:cViewPr>
      <p:guideLst>
        <p:guide orient="horz" pos="4762"/>
        <p:guide pos="3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Schiekofer" userId="b8a51b37-ebfb-4b13-a8ff-6458d10be8c4" providerId="ADAL" clId="{8EE790C2-C555-BD4F-B9A2-5DA219533923}"/>
    <pc:docChg chg="undo custSel addSld delSld modSld sldOrd">
      <pc:chgData name="Alexandra Schiekofer" userId="b8a51b37-ebfb-4b13-a8ff-6458d10be8c4" providerId="ADAL" clId="{8EE790C2-C555-BD4F-B9A2-5DA219533923}" dt="2022-04-27T11:44:14.915" v="80" actId="2696"/>
      <pc:docMkLst>
        <pc:docMk/>
      </pc:docMkLst>
      <pc:sldChg chg="del">
        <pc:chgData name="Alexandra Schiekofer" userId="b8a51b37-ebfb-4b13-a8ff-6458d10be8c4" providerId="ADAL" clId="{8EE790C2-C555-BD4F-B9A2-5DA219533923}" dt="2022-04-27T11:33:52.933" v="18" actId="2696"/>
        <pc:sldMkLst>
          <pc:docMk/>
          <pc:sldMk cId="2784722683" sldId="256"/>
        </pc:sldMkLst>
      </pc:sldChg>
      <pc:sldChg chg="addSp delSp modSp mod ord">
        <pc:chgData name="Alexandra Schiekofer" userId="b8a51b37-ebfb-4b13-a8ff-6458d10be8c4" providerId="ADAL" clId="{8EE790C2-C555-BD4F-B9A2-5DA219533923}" dt="2022-04-27T11:33:47.097" v="17"/>
        <pc:sldMkLst>
          <pc:docMk/>
          <pc:sldMk cId="1229989331" sldId="257"/>
        </pc:sldMkLst>
        <pc:spChg chg="mod">
          <ac:chgData name="Alexandra Schiekofer" userId="b8a51b37-ebfb-4b13-a8ff-6458d10be8c4" providerId="ADAL" clId="{8EE790C2-C555-BD4F-B9A2-5DA219533923}" dt="2022-04-27T11:32:05.315" v="2" actId="207"/>
          <ac:spMkLst>
            <pc:docMk/>
            <pc:sldMk cId="1229989331" sldId="257"/>
            <ac:spMk id="6" creationId="{AFCBA5D1-7E55-3299-9A16-150128392615}"/>
          </ac:spMkLst>
        </pc:spChg>
        <pc:spChg chg="mod">
          <ac:chgData name="Alexandra Schiekofer" userId="b8a51b37-ebfb-4b13-a8ff-6458d10be8c4" providerId="ADAL" clId="{8EE790C2-C555-BD4F-B9A2-5DA219533923}" dt="2022-04-27T11:32:37.265" v="6" actId="207"/>
          <ac:spMkLst>
            <pc:docMk/>
            <pc:sldMk cId="1229989331" sldId="257"/>
            <ac:spMk id="7" creationId="{5BC378F2-A155-1935-E4D9-25E17BC30B62}"/>
          </ac:spMkLst>
        </pc:spChg>
        <pc:spChg chg="mod">
          <ac:chgData name="Alexandra Schiekofer" userId="b8a51b37-ebfb-4b13-a8ff-6458d10be8c4" providerId="ADAL" clId="{8EE790C2-C555-BD4F-B9A2-5DA219533923}" dt="2022-04-27T11:33:26.768" v="15" actId="207"/>
          <ac:spMkLst>
            <pc:docMk/>
            <pc:sldMk cId="1229989331" sldId="257"/>
            <ac:spMk id="11" creationId="{EDC5D603-AE04-9D87-4CC8-1C4FD461A3D1}"/>
          </ac:spMkLst>
        </pc:spChg>
        <pc:spChg chg="mod">
          <ac:chgData name="Alexandra Schiekofer" userId="b8a51b37-ebfb-4b13-a8ff-6458d10be8c4" providerId="ADAL" clId="{8EE790C2-C555-BD4F-B9A2-5DA219533923}" dt="2022-04-27T11:32:13.038" v="3" actId="207"/>
          <ac:spMkLst>
            <pc:docMk/>
            <pc:sldMk cId="1229989331" sldId="257"/>
            <ac:spMk id="12" creationId="{BAF6124E-6039-E08C-E187-9D98A5A2C00F}"/>
          </ac:spMkLst>
        </pc:spChg>
        <pc:spChg chg="mod">
          <ac:chgData name="Alexandra Schiekofer" userId="b8a51b37-ebfb-4b13-a8ff-6458d10be8c4" providerId="ADAL" clId="{8EE790C2-C555-BD4F-B9A2-5DA219533923}" dt="2022-04-27T11:33:03.629" v="11" actId="207"/>
          <ac:spMkLst>
            <pc:docMk/>
            <pc:sldMk cId="1229989331" sldId="257"/>
            <ac:spMk id="13" creationId="{ED92010B-DD52-71A7-EED7-0D43C2398E96}"/>
          </ac:spMkLst>
        </pc:spChg>
        <pc:spChg chg="mod">
          <ac:chgData name="Alexandra Schiekofer" userId="b8a51b37-ebfb-4b13-a8ff-6458d10be8c4" providerId="ADAL" clId="{8EE790C2-C555-BD4F-B9A2-5DA219533923}" dt="2022-04-27T11:32:59.633" v="10" actId="207"/>
          <ac:spMkLst>
            <pc:docMk/>
            <pc:sldMk cId="1229989331" sldId="257"/>
            <ac:spMk id="14" creationId="{F1BF2C13-064F-9D4D-E0C6-2CA0FB3BBA98}"/>
          </ac:spMkLst>
        </pc:spChg>
        <pc:spChg chg="mod">
          <ac:chgData name="Alexandra Schiekofer" userId="b8a51b37-ebfb-4b13-a8ff-6458d10be8c4" providerId="ADAL" clId="{8EE790C2-C555-BD4F-B9A2-5DA219533923}" dt="2022-04-27T11:32:44.996" v="7" actId="207"/>
          <ac:spMkLst>
            <pc:docMk/>
            <pc:sldMk cId="1229989331" sldId="257"/>
            <ac:spMk id="17" creationId="{59196D3E-46DF-9F0B-489D-DC59F6EBD209}"/>
          </ac:spMkLst>
        </pc:spChg>
        <pc:spChg chg="mod">
          <ac:chgData name="Alexandra Schiekofer" userId="b8a51b37-ebfb-4b13-a8ff-6458d10be8c4" providerId="ADAL" clId="{8EE790C2-C555-BD4F-B9A2-5DA219533923}" dt="2022-04-27T11:32:48.360" v="8" actId="207"/>
          <ac:spMkLst>
            <pc:docMk/>
            <pc:sldMk cId="1229989331" sldId="257"/>
            <ac:spMk id="19" creationId="{FDC426B6-AC9F-DC20-DFA4-D5A80C6009CF}"/>
          </ac:spMkLst>
        </pc:spChg>
        <pc:spChg chg="del">
          <ac:chgData name="Alexandra Schiekofer" userId="b8a51b37-ebfb-4b13-a8ff-6458d10be8c4" providerId="ADAL" clId="{8EE790C2-C555-BD4F-B9A2-5DA219533923}" dt="2022-04-27T11:33:46.101" v="16" actId="478"/>
          <ac:spMkLst>
            <pc:docMk/>
            <pc:sldMk cId="1229989331" sldId="257"/>
            <ac:spMk id="20" creationId="{4CFACD8F-CAA5-6F70-0E6F-AFC914024776}"/>
          </ac:spMkLst>
        </pc:spChg>
        <pc:spChg chg="mod">
          <ac:chgData name="Alexandra Schiekofer" userId="b8a51b37-ebfb-4b13-a8ff-6458d10be8c4" providerId="ADAL" clId="{8EE790C2-C555-BD4F-B9A2-5DA219533923}" dt="2022-04-27T11:33:15.563" v="14" actId="207"/>
          <ac:spMkLst>
            <pc:docMk/>
            <pc:sldMk cId="1229989331" sldId="257"/>
            <ac:spMk id="21" creationId="{FD8916DE-157E-884F-B7B4-63B51DC3165A}"/>
          </ac:spMkLst>
        </pc:spChg>
        <pc:spChg chg="mod">
          <ac:chgData name="Alexandra Schiekofer" userId="b8a51b37-ebfb-4b13-a8ff-6458d10be8c4" providerId="ADAL" clId="{8EE790C2-C555-BD4F-B9A2-5DA219533923}" dt="2022-04-27T11:32:52.349" v="9" actId="207"/>
          <ac:spMkLst>
            <pc:docMk/>
            <pc:sldMk cId="1229989331" sldId="257"/>
            <ac:spMk id="29" creationId="{ABDC907D-A1A4-3928-A24C-40A441D71B4B}"/>
          </ac:spMkLst>
        </pc:spChg>
        <pc:spChg chg="mod">
          <ac:chgData name="Alexandra Schiekofer" userId="b8a51b37-ebfb-4b13-a8ff-6458d10be8c4" providerId="ADAL" clId="{8EE790C2-C555-BD4F-B9A2-5DA219533923}" dt="2022-04-27T11:33:11.524" v="13" actId="207"/>
          <ac:spMkLst>
            <pc:docMk/>
            <pc:sldMk cId="1229989331" sldId="257"/>
            <ac:spMk id="31" creationId="{9C30AE3C-A6C6-0193-A47F-6FF490181D21}"/>
          </ac:spMkLst>
        </pc:spChg>
        <pc:spChg chg="add mod">
          <ac:chgData name="Alexandra Schiekofer" userId="b8a51b37-ebfb-4b13-a8ff-6458d10be8c4" providerId="ADAL" clId="{8EE790C2-C555-BD4F-B9A2-5DA219533923}" dt="2022-04-27T11:33:47.097" v="17"/>
          <ac:spMkLst>
            <pc:docMk/>
            <pc:sldMk cId="1229989331" sldId="257"/>
            <ac:spMk id="33" creationId="{79613CA5-1DFF-9A74-BF60-B8361465C8AB}"/>
          </ac:spMkLst>
        </pc:spChg>
        <pc:spChg chg="mod">
          <ac:chgData name="Alexandra Schiekofer" userId="b8a51b37-ebfb-4b13-a8ff-6458d10be8c4" providerId="ADAL" clId="{8EE790C2-C555-BD4F-B9A2-5DA219533923}" dt="2022-04-27T11:32:28.354" v="5" actId="207"/>
          <ac:spMkLst>
            <pc:docMk/>
            <pc:sldMk cId="1229989331" sldId="257"/>
            <ac:spMk id="36" creationId="{B06989BC-D549-3725-C155-A996C4D6B04E}"/>
          </ac:spMkLst>
        </pc:spChg>
        <pc:picChg chg="add mod">
          <ac:chgData name="Alexandra Schiekofer" userId="b8a51b37-ebfb-4b13-a8ff-6458d10be8c4" providerId="ADAL" clId="{8EE790C2-C555-BD4F-B9A2-5DA219533923}" dt="2022-04-27T11:33:47.097" v="17"/>
          <ac:picMkLst>
            <pc:docMk/>
            <pc:sldMk cId="1229989331" sldId="257"/>
            <ac:picMk id="34" creationId="{48F4FEEE-4D37-C355-7FAC-1E4A30D98B48}"/>
          </ac:picMkLst>
        </pc:picChg>
      </pc:sldChg>
      <pc:sldChg chg="modSp del mod">
        <pc:chgData name="Alexandra Schiekofer" userId="b8a51b37-ebfb-4b13-a8ff-6458d10be8c4" providerId="ADAL" clId="{8EE790C2-C555-BD4F-B9A2-5DA219533923}" dt="2022-04-27T11:44:14.915" v="80" actId="2696"/>
        <pc:sldMkLst>
          <pc:docMk/>
          <pc:sldMk cId="3971333016" sldId="258"/>
        </pc:sldMkLst>
        <pc:spChg chg="mod">
          <ac:chgData name="Alexandra Schiekofer" userId="b8a51b37-ebfb-4b13-a8ff-6458d10be8c4" providerId="ADAL" clId="{8EE790C2-C555-BD4F-B9A2-5DA219533923}" dt="2022-04-27T11:42:15.574" v="66" actId="207"/>
          <ac:spMkLst>
            <pc:docMk/>
            <pc:sldMk cId="3971333016" sldId="258"/>
            <ac:spMk id="6" creationId="{AFCBA5D1-7E55-3299-9A16-150128392615}"/>
          </ac:spMkLst>
        </pc:spChg>
        <pc:spChg chg="mod">
          <ac:chgData name="Alexandra Schiekofer" userId="b8a51b37-ebfb-4b13-a8ff-6458d10be8c4" providerId="ADAL" clId="{8EE790C2-C555-BD4F-B9A2-5DA219533923}" dt="2022-04-27T11:42:43.831" v="68" actId="207"/>
          <ac:spMkLst>
            <pc:docMk/>
            <pc:sldMk cId="3971333016" sldId="258"/>
            <ac:spMk id="7" creationId="{5BC378F2-A155-1935-E4D9-25E17BC30B62}"/>
          </ac:spMkLst>
        </pc:spChg>
        <pc:spChg chg="mod">
          <ac:chgData name="Alexandra Schiekofer" userId="b8a51b37-ebfb-4b13-a8ff-6458d10be8c4" providerId="ADAL" clId="{8EE790C2-C555-BD4F-B9A2-5DA219533923}" dt="2022-04-27T11:42:52.711" v="69" actId="207"/>
          <ac:spMkLst>
            <pc:docMk/>
            <pc:sldMk cId="3971333016" sldId="258"/>
            <ac:spMk id="36" creationId="{B06989BC-D549-3725-C155-A996C4D6B04E}"/>
          </ac:spMkLst>
        </pc:spChg>
        <pc:spChg chg="mod">
          <ac:chgData name="Alexandra Schiekofer" userId="b8a51b37-ebfb-4b13-a8ff-6458d10be8c4" providerId="ADAL" clId="{8EE790C2-C555-BD4F-B9A2-5DA219533923}" dt="2022-04-27T11:42:29.914" v="67" actId="207"/>
          <ac:spMkLst>
            <pc:docMk/>
            <pc:sldMk cId="3971333016" sldId="258"/>
            <ac:spMk id="40" creationId="{30442A41-EB10-40D0-C546-BA812A03A1A8}"/>
          </ac:spMkLst>
        </pc:spChg>
      </pc:sldChg>
      <pc:sldChg chg="modSp add del mod">
        <pc:chgData name="Alexandra Schiekofer" userId="b8a51b37-ebfb-4b13-a8ff-6458d10be8c4" providerId="ADAL" clId="{8EE790C2-C555-BD4F-B9A2-5DA219533923}" dt="2022-04-27T11:41:55.760" v="63" actId="2696"/>
        <pc:sldMkLst>
          <pc:docMk/>
          <pc:sldMk cId="2009940668" sldId="259"/>
        </pc:sldMkLst>
        <pc:spChg chg="mod">
          <ac:chgData name="Alexandra Schiekofer" userId="b8a51b37-ebfb-4b13-a8ff-6458d10be8c4" providerId="ADAL" clId="{8EE790C2-C555-BD4F-B9A2-5DA219533923}" dt="2022-04-27T11:39:32.237" v="46" actId="207"/>
          <ac:spMkLst>
            <pc:docMk/>
            <pc:sldMk cId="2009940668" sldId="259"/>
            <ac:spMk id="7" creationId="{5BC378F2-A155-1935-E4D9-25E17BC30B62}"/>
          </ac:spMkLst>
        </pc:spChg>
        <pc:spChg chg="mod">
          <ac:chgData name="Alexandra Schiekofer" userId="b8a51b37-ebfb-4b13-a8ff-6458d10be8c4" providerId="ADAL" clId="{8EE790C2-C555-BD4F-B9A2-5DA219533923}" dt="2022-04-27T11:41:39.198" v="61" actId="207"/>
          <ac:spMkLst>
            <pc:docMk/>
            <pc:sldMk cId="2009940668" sldId="259"/>
            <ac:spMk id="36" creationId="{B06989BC-D549-3725-C155-A996C4D6B04E}"/>
          </ac:spMkLst>
        </pc:spChg>
      </pc:sldChg>
      <pc:sldChg chg="modSp del mod">
        <pc:chgData name="Alexandra Schiekofer" userId="b8a51b37-ebfb-4b13-a8ff-6458d10be8c4" providerId="ADAL" clId="{8EE790C2-C555-BD4F-B9A2-5DA219533923}" dt="2022-04-27T11:38:03.494" v="37" actId="2696"/>
        <pc:sldMkLst>
          <pc:docMk/>
          <pc:sldMk cId="2868905691" sldId="260"/>
        </pc:sldMkLst>
        <pc:spChg chg="mod">
          <ac:chgData name="Alexandra Schiekofer" userId="b8a51b37-ebfb-4b13-a8ff-6458d10be8c4" providerId="ADAL" clId="{8EE790C2-C555-BD4F-B9A2-5DA219533923}" dt="2022-04-27T11:36:25.410" v="23" actId="207"/>
          <ac:spMkLst>
            <pc:docMk/>
            <pc:sldMk cId="2868905691" sldId="260"/>
            <ac:spMk id="9" creationId="{51FCB133-2A39-9902-DF04-A8FA40A17DD2}"/>
          </ac:spMkLst>
        </pc:spChg>
        <pc:spChg chg="mod">
          <ac:chgData name="Alexandra Schiekofer" userId="b8a51b37-ebfb-4b13-a8ff-6458d10be8c4" providerId="ADAL" clId="{8EE790C2-C555-BD4F-B9A2-5DA219533923}" dt="2022-04-27T11:37:26.841" v="28" actId="207"/>
          <ac:spMkLst>
            <pc:docMk/>
            <pc:sldMk cId="2868905691" sldId="260"/>
            <ac:spMk id="19" creationId="{FDC426B6-AC9F-DC20-DFA4-D5A80C6009CF}"/>
          </ac:spMkLst>
        </pc:spChg>
        <pc:spChg chg="mod">
          <ac:chgData name="Alexandra Schiekofer" userId="b8a51b37-ebfb-4b13-a8ff-6458d10be8c4" providerId="ADAL" clId="{8EE790C2-C555-BD4F-B9A2-5DA219533923}" dt="2022-04-27T11:36:07.743" v="22" actId="207"/>
          <ac:spMkLst>
            <pc:docMk/>
            <pc:sldMk cId="2868905691" sldId="260"/>
            <ac:spMk id="36" creationId="{B06989BC-D549-3725-C155-A996C4D6B04E}"/>
          </ac:spMkLst>
        </pc:spChg>
      </pc:sldChg>
      <pc:sldChg chg="modSp add mod">
        <pc:chgData name="Alexandra Schiekofer" userId="b8a51b37-ebfb-4b13-a8ff-6458d10be8c4" providerId="ADAL" clId="{8EE790C2-C555-BD4F-B9A2-5DA219533923}" dt="2022-04-27T11:37:58.975" v="36" actId="207"/>
        <pc:sldMkLst>
          <pc:docMk/>
          <pc:sldMk cId="3363265923" sldId="261"/>
        </pc:sldMkLst>
        <pc:spChg chg="mod">
          <ac:chgData name="Alexandra Schiekofer" userId="b8a51b37-ebfb-4b13-a8ff-6458d10be8c4" providerId="ADAL" clId="{8EE790C2-C555-BD4F-B9A2-5DA219533923}" dt="2022-04-27T11:36:37.665" v="25" actId="207"/>
          <ac:spMkLst>
            <pc:docMk/>
            <pc:sldMk cId="3363265923" sldId="261"/>
            <ac:spMk id="6" creationId="{AFCBA5D1-7E55-3299-9A16-150128392615}"/>
          </ac:spMkLst>
        </pc:spChg>
        <pc:spChg chg="mod">
          <ac:chgData name="Alexandra Schiekofer" userId="b8a51b37-ebfb-4b13-a8ff-6458d10be8c4" providerId="ADAL" clId="{8EE790C2-C555-BD4F-B9A2-5DA219533923}" dt="2022-04-27T11:36:50.182" v="27" actId="207"/>
          <ac:spMkLst>
            <pc:docMk/>
            <pc:sldMk cId="3363265923" sldId="261"/>
            <ac:spMk id="12" creationId="{BAF6124E-6039-E08C-E187-9D98A5A2C00F}"/>
          </ac:spMkLst>
        </pc:spChg>
        <pc:spChg chg="mod">
          <ac:chgData name="Alexandra Schiekofer" userId="b8a51b37-ebfb-4b13-a8ff-6458d10be8c4" providerId="ADAL" clId="{8EE790C2-C555-BD4F-B9A2-5DA219533923}" dt="2022-04-27T11:37:46.512" v="33" actId="207"/>
          <ac:spMkLst>
            <pc:docMk/>
            <pc:sldMk cId="3363265923" sldId="261"/>
            <ac:spMk id="13" creationId="{ED92010B-DD52-71A7-EED7-0D43C2398E96}"/>
          </ac:spMkLst>
        </pc:spChg>
        <pc:spChg chg="mod">
          <ac:chgData name="Alexandra Schiekofer" userId="b8a51b37-ebfb-4b13-a8ff-6458d10be8c4" providerId="ADAL" clId="{8EE790C2-C555-BD4F-B9A2-5DA219533923}" dt="2022-04-27T11:37:43.106" v="32" actId="207"/>
          <ac:spMkLst>
            <pc:docMk/>
            <pc:sldMk cId="3363265923" sldId="261"/>
            <ac:spMk id="14" creationId="{F1BF2C13-064F-9D4D-E0C6-2CA0FB3BBA98}"/>
          </ac:spMkLst>
        </pc:spChg>
        <pc:spChg chg="mod">
          <ac:chgData name="Alexandra Schiekofer" userId="b8a51b37-ebfb-4b13-a8ff-6458d10be8c4" providerId="ADAL" clId="{8EE790C2-C555-BD4F-B9A2-5DA219533923}" dt="2022-04-27T11:37:36.835" v="30" actId="207"/>
          <ac:spMkLst>
            <pc:docMk/>
            <pc:sldMk cId="3363265923" sldId="261"/>
            <ac:spMk id="17" creationId="{59196D3E-46DF-9F0B-489D-DC59F6EBD209}"/>
          </ac:spMkLst>
        </pc:spChg>
        <pc:spChg chg="mod">
          <ac:chgData name="Alexandra Schiekofer" userId="b8a51b37-ebfb-4b13-a8ff-6458d10be8c4" providerId="ADAL" clId="{8EE790C2-C555-BD4F-B9A2-5DA219533923}" dt="2022-04-27T11:37:39.933" v="31" actId="207"/>
          <ac:spMkLst>
            <pc:docMk/>
            <pc:sldMk cId="3363265923" sldId="261"/>
            <ac:spMk id="19" creationId="{FDC426B6-AC9F-DC20-DFA4-D5A80C6009CF}"/>
          </ac:spMkLst>
        </pc:spChg>
        <pc:spChg chg="mod">
          <ac:chgData name="Alexandra Schiekofer" userId="b8a51b37-ebfb-4b13-a8ff-6458d10be8c4" providerId="ADAL" clId="{8EE790C2-C555-BD4F-B9A2-5DA219533923}" dt="2022-04-27T11:37:33.194" v="29" actId="207"/>
          <ac:spMkLst>
            <pc:docMk/>
            <pc:sldMk cId="3363265923" sldId="261"/>
            <ac:spMk id="20" creationId="{4CFACD8F-CAA5-6F70-0E6F-AFC914024776}"/>
          </ac:spMkLst>
        </pc:spChg>
        <pc:spChg chg="mod">
          <ac:chgData name="Alexandra Schiekofer" userId="b8a51b37-ebfb-4b13-a8ff-6458d10be8c4" providerId="ADAL" clId="{8EE790C2-C555-BD4F-B9A2-5DA219533923}" dt="2022-04-27T11:37:55.018" v="35" actId="207"/>
          <ac:spMkLst>
            <pc:docMk/>
            <pc:sldMk cId="3363265923" sldId="261"/>
            <ac:spMk id="21" creationId="{FD8916DE-157E-884F-B7B4-63B51DC3165A}"/>
          </ac:spMkLst>
        </pc:spChg>
        <pc:spChg chg="mod">
          <ac:chgData name="Alexandra Schiekofer" userId="b8a51b37-ebfb-4b13-a8ff-6458d10be8c4" providerId="ADAL" clId="{8EE790C2-C555-BD4F-B9A2-5DA219533923}" dt="2022-04-27T11:37:50.553" v="34" actId="207"/>
          <ac:spMkLst>
            <pc:docMk/>
            <pc:sldMk cId="3363265923" sldId="261"/>
            <ac:spMk id="29" creationId="{ABDC907D-A1A4-3928-A24C-40A441D71B4B}"/>
          </ac:spMkLst>
        </pc:spChg>
        <pc:spChg chg="mod">
          <ac:chgData name="Alexandra Schiekofer" userId="b8a51b37-ebfb-4b13-a8ff-6458d10be8c4" providerId="ADAL" clId="{8EE790C2-C555-BD4F-B9A2-5DA219533923}" dt="2022-04-27T11:37:58.975" v="36" actId="207"/>
          <ac:spMkLst>
            <pc:docMk/>
            <pc:sldMk cId="3363265923" sldId="261"/>
            <ac:spMk id="31" creationId="{9C30AE3C-A6C6-0193-A47F-6FF490181D21}"/>
          </ac:spMkLst>
        </pc:spChg>
        <pc:spChg chg="mod">
          <ac:chgData name="Alexandra Schiekofer" userId="b8a51b37-ebfb-4b13-a8ff-6458d10be8c4" providerId="ADAL" clId="{8EE790C2-C555-BD4F-B9A2-5DA219533923}" dt="2022-04-27T11:36:33.064" v="24" actId="207"/>
          <ac:spMkLst>
            <pc:docMk/>
            <pc:sldMk cId="3363265923" sldId="261"/>
            <ac:spMk id="36" creationId="{B06989BC-D549-3725-C155-A996C4D6B04E}"/>
          </ac:spMkLst>
        </pc:spChg>
      </pc:sldChg>
      <pc:sldChg chg="add">
        <pc:chgData name="Alexandra Schiekofer" userId="b8a51b37-ebfb-4b13-a8ff-6458d10be8c4" providerId="ADAL" clId="{8EE790C2-C555-BD4F-B9A2-5DA219533923}" dt="2022-04-27T11:34:32.897" v="19" actId="2890"/>
        <pc:sldMkLst>
          <pc:docMk/>
          <pc:sldMk cId="166802307" sldId="262"/>
        </pc:sldMkLst>
      </pc:sldChg>
      <pc:sldChg chg="modSp add mod ord">
        <pc:chgData name="Alexandra Schiekofer" userId="b8a51b37-ebfb-4b13-a8ff-6458d10be8c4" providerId="ADAL" clId="{8EE790C2-C555-BD4F-B9A2-5DA219533923}" dt="2022-04-27T11:41:47.966" v="62" actId="207"/>
        <pc:sldMkLst>
          <pc:docMk/>
          <pc:sldMk cId="2365974083" sldId="263"/>
        </pc:sldMkLst>
        <pc:spChg chg="mod">
          <ac:chgData name="Alexandra Schiekofer" userId="b8a51b37-ebfb-4b13-a8ff-6458d10be8c4" providerId="ADAL" clId="{8EE790C2-C555-BD4F-B9A2-5DA219533923}" dt="2022-04-27T11:38:31.510" v="41" actId="207"/>
          <ac:spMkLst>
            <pc:docMk/>
            <pc:sldMk cId="2365974083" sldId="263"/>
            <ac:spMk id="6" creationId="{AFCBA5D1-7E55-3299-9A16-150128392615}"/>
          </ac:spMkLst>
        </pc:spChg>
        <pc:spChg chg="mod">
          <ac:chgData name="Alexandra Schiekofer" userId="b8a51b37-ebfb-4b13-a8ff-6458d10be8c4" providerId="ADAL" clId="{8EE790C2-C555-BD4F-B9A2-5DA219533923}" dt="2022-04-27T11:39:40.676" v="47" actId="207"/>
          <ac:spMkLst>
            <pc:docMk/>
            <pc:sldMk cId="2365974083" sldId="263"/>
            <ac:spMk id="7" creationId="{5BC378F2-A155-1935-E4D9-25E17BC30B62}"/>
          </ac:spMkLst>
        </pc:spChg>
        <pc:spChg chg="mod">
          <ac:chgData name="Alexandra Schiekofer" userId="b8a51b37-ebfb-4b13-a8ff-6458d10be8c4" providerId="ADAL" clId="{8EE790C2-C555-BD4F-B9A2-5DA219533923}" dt="2022-04-27T11:39:47.859" v="48" actId="207"/>
          <ac:spMkLst>
            <pc:docMk/>
            <pc:sldMk cId="2365974083" sldId="263"/>
            <ac:spMk id="11" creationId="{EDC5D603-AE04-9D87-4CC8-1C4FD461A3D1}"/>
          </ac:spMkLst>
        </pc:spChg>
        <pc:spChg chg="mod">
          <ac:chgData name="Alexandra Schiekofer" userId="b8a51b37-ebfb-4b13-a8ff-6458d10be8c4" providerId="ADAL" clId="{8EE790C2-C555-BD4F-B9A2-5DA219533923}" dt="2022-04-27T11:38:59.892" v="45" actId="207"/>
          <ac:spMkLst>
            <pc:docMk/>
            <pc:sldMk cId="2365974083" sldId="263"/>
            <ac:spMk id="12" creationId="{BAF6124E-6039-E08C-E187-9D98A5A2C00F}"/>
          </ac:spMkLst>
        </pc:spChg>
        <pc:spChg chg="mod">
          <ac:chgData name="Alexandra Schiekofer" userId="b8a51b37-ebfb-4b13-a8ff-6458d10be8c4" providerId="ADAL" clId="{8EE790C2-C555-BD4F-B9A2-5DA219533923}" dt="2022-04-27T11:40:26.248" v="54" actId="207"/>
          <ac:spMkLst>
            <pc:docMk/>
            <pc:sldMk cId="2365974083" sldId="263"/>
            <ac:spMk id="13" creationId="{ED92010B-DD52-71A7-EED7-0D43C2398E96}"/>
          </ac:spMkLst>
        </pc:spChg>
        <pc:spChg chg="mod">
          <ac:chgData name="Alexandra Schiekofer" userId="b8a51b37-ebfb-4b13-a8ff-6458d10be8c4" providerId="ADAL" clId="{8EE790C2-C555-BD4F-B9A2-5DA219533923}" dt="2022-04-27T11:40:17.252" v="52" actId="207"/>
          <ac:spMkLst>
            <pc:docMk/>
            <pc:sldMk cId="2365974083" sldId="263"/>
            <ac:spMk id="14" creationId="{F1BF2C13-064F-9D4D-E0C6-2CA0FB3BBA98}"/>
          </ac:spMkLst>
        </pc:spChg>
        <pc:spChg chg="mod">
          <ac:chgData name="Alexandra Schiekofer" userId="b8a51b37-ebfb-4b13-a8ff-6458d10be8c4" providerId="ADAL" clId="{8EE790C2-C555-BD4F-B9A2-5DA219533923}" dt="2022-04-27T11:40:07.501" v="49" actId="207"/>
          <ac:spMkLst>
            <pc:docMk/>
            <pc:sldMk cId="2365974083" sldId="263"/>
            <ac:spMk id="17" creationId="{59196D3E-46DF-9F0B-489D-DC59F6EBD209}"/>
          </ac:spMkLst>
        </pc:spChg>
        <pc:spChg chg="mod">
          <ac:chgData name="Alexandra Schiekofer" userId="b8a51b37-ebfb-4b13-a8ff-6458d10be8c4" providerId="ADAL" clId="{8EE790C2-C555-BD4F-B9A2-5DA219533923}" dt="2022-04-27T11:40:10.144" v="50" actId="207"/>
          <ac:spMkLst>
            <pc:docMk/>
            <pc:sldMk cId="2365974083" sldId="263"/>
            <ac:spMk id="19" creationId="{FDC426B6-AC9F-DC20-DFA4-D5A80C6009CF}"/>
          </ac:spMkLst>
        </pc:spChg>
        <pc:spChg chg="mod">
          <ac:chgData name="Alexandra Schiekofer" userId="b8a51b37-ebfb-4b13-a8ff-6458d10be8c4" providerId="ADAL" clId="{8EE790C2-C555-BD4F-B9A2-5DA219533923}" dt="2022-04-27T11:40:12.932" v="51" actId="207"/>
          <ac:spMkLst>
            <pc:docMk/>
            <pc:sldMk cId="2365974083" sldId="263"/>
            <ac:spMk id="20" creationId="{4CFACD8F-CAA5-6F70-0E6F-AFC914024776}"/>
          </ac:spMkLst>
        </pc:spChg>
        <pc:spChg chg="mod">
          <ac:chgData name="Alexandra Schiekofer" userId="b8a51b37-ebfb-4b13-a8ff-6458d10be8c4" providerId="ADAL" clId="{8EE790C2-C555-BD4F-B9A2-5DA219533923}" dt="2022-04-27T11:40:30.464" v="55" actId="207"/>
          <ac:spMkLst>
            <pc:docMk/>
            <pc:sldMk cId="2365974083" sldId="263"/>
            <ac:spMk id="21" creationId="{FD8916DE-157E-884F-B7B4-63B51DC3165A}"/>
          </ac:spMkLst>
        </pc:spChg>
        <pc:spChg chg="mod">
          <ac:chgData name="Alexandra Schiekofer" userId="b8a51b37-ebfb-4b13-a8ff-6458d10be8c4" providerId="ADAL" clId="{8EE790C2-C555-BD4F-B9A2-5DA219533923}" dt="2022-04-27T11:40:22.600" v="53" actId="207"/>
          <ac:spMkLst>
            <pc:docMk/>
            <pc:sldMk cId="2365974083" sldId="263"/>
            <ac:spMk id="29" creationId="{ABDC907D-A1A4-3928-A24C-40A441D71B4B}"/>
          </ac:spMkLst>
        </pc:spChg>
        <pc:spChg chg="mod">
          <ac:chgData name="Alexandra Schiekofer" userId="b8a51b37-ebfb-4b13-a8ff-6458d10be8c4" providerId="ADAL" clId="{8EE790C2-C555-BD4F-B9A2-5DA219533923}" dt="2022-04-27T11:40:35.590" v="56" actId="207"/>
          <ac:spMkLst>
            <pc:docMk/>
            <pc:sldMk cId="2365974083" sldId="263"/>
            <ac:spMk id="31" creationId="{9C30AE3C-A6C6-0193-A47F-6FF490181D21}"/>
          </ac:spMkLst>
        </pc:spChg>
        <pc:spChg chg="mod">
          <ac:chgData name="Alexandra Schiekofer" userId="b8a51b37-ebfb-4b13-a8ff-6458d10be8c4" providerId="ADAL" clId="{8EE790C2-C555-BD4F-B9A2-5DA219533923}" dt="2022-04-27T11:41:47.966" v="62" actId="207"/>
          <ac:spMkLst>
            <pc:docMk/>
            <pc:sldMk cId="2365974083" sldId="263"/>
            <ac:spMk id="36" creationId="{B06989BC-D549-3725-C155-A996C4D6B04E}"/>
          </ac:spMkLst>
        </pc:spChg>
        <pc:grpChg chg="mod">
          <ac:chgData name="Alexandra Schiekofer" userId="b8a51b37-ebfb-4b13-a8ff-6458d10be8c4" providerId="ADAL" clId="{8EE790C2-C555-BD4F-B9A2-5DA219533923}" dt="2022-04-27T11:38:25.967" v="40" actId="1076"/>
          <ac:grpSpMkLst>
            <pc:docMk/>
            <pc:sldMk cId="2365974083" sldId="263"/>
            <ac:grpSpMk id="8" creationId="{DC801AD5-2282-0F7C-3C94-99646E5E7E83}"/>
          </ac:grpSpMkLst>
        </pc:grpChg>
      </pc:sldChg>
      <pc:sldChg chg="modSp add mod">
        <pc:chgData name="Alexandra Schiekofer" userId="b8a51b37-ebfb-4b13-a8ff-6458d10be8c4" providerId="ADAL" clId="{8EE790C2-C555-BD4F-B9A2-5DA219533923}" dt="2022-04-27T11:44:07.543" v="79" actId="207"/>
        <pc:sldMkLst>
          <pc:docMk/>
          <pc:sldMk cId="3163216781" sldId="264"/>
        </pc:sldMkLst>
        <pc:spChg chg="mod">
          <ac:chgData name="Alexandra Schiekofer" userId="b8a51b37-ebfb-4b13-a8ff-6458d10be8c4" providerId="ADAL" clId="{8EE790C2-C555-BD4F-B9A2-5DA219533923}" dt="2022-04-27T11:43:12.848" v="71" actId="207"/>
          <ac:spMkLst>
            <pc:docMk/>
            <pc:sldMk cId="3163216781" sldId="264"/>
            <ac:spMk id="6" creationId="{AFCBA5D1-7E55-3299-9A16-150128392615}"/>
          </ac:spMkLst>
        </pc:spChg>
        <pc:spChg chg="mod">
          <ac:chgData name="Alexandra Schiekofer" userId="b8a51b37-ebfb-4b13-a8ff-6458d10be8c4" providerId="ADAL" clId="{8EE790C2-C555-BD4F-B9A2-5DA219533923}" dt="2022-04-27T11:43:37.359" v="75" actId="207"/>
          <ac:spMkLst>
            <pc:docMk/>
            <pc:sldMk cId="3163216781" sldId="264"/>
            <ac:spMk id="7" creationId="{5BC378F2-A155-1935-E4D9-25E17BC30B62}"/>
          </ac:spMkLst>
        </pc:spChg>
        <pc:spChg chg="mod">
          <ac:chgData name="Alexandra Schiekofer" userId="b8a51b37-ebfb-4b13-a8ff-6458d10be8c4" providerId="ADAL" clId="{8EE790C2-C555-BD4F-B9A2-5DA219533923}" dt="2022-04-27T11:43:45.172" v="76" actId="207"/>
          <ac:spMkLst>
            <pc:docMk/>
            <pc:sldMk cId="3163216781" sldId="264"/>
            <ac:spMk id="11" creationId="{EDC5D603-AE04-9D87-4CC8-1C4FD461A3D1}"/>
          </ac:spMkLst>
        </pc:spChg>
        <pc:spChg chg="mod">
          <ac:chgData name="Alexandra Schiekofer" userId="b8a51b37-ebfb-4b13-a8ff-6458d10be8c4" providerId="ADAL" clId="{8EE790C2-C555-BD4F-B9A2-5DA219533923}" dt="2022-04-27T11:43:24.341" v="73" actId="207"/>
          <ac:spMkLst>
            <pc:docMk/>
            <pc:sldMk cId="3163216781" sldId="264"/>
            <ac:spMk id="12" creationId="{BAF6124E-6039-E08C-E187-9D98A5A2C00F}"/>
          </ac:spMkLst>
        </pc:spChg>
        <pc:spChg chg="mod">
          <ac:chgData name="Alexandra Schiekofer" userId="b8a51b37-ebfb-4b13-a8ff-6458d10be8c4" providerId="ADAL" clId="{8EE790C2-C555-BD4F-B9A2-5DA219533923}" dt="2022-04-27T11:44:07.543" v="79" actId="207"/>
          <ac:spMkLst>
            <pc:docMk/>
            <pc:sldMk cId="3163216781" sldId="264"/>
            <ac:spMk id="13" creationId="{ED92010B-DD52-71A7-EED7-0D43C2398E96}"/>
          </ac:spMkLst>
        </pc:spChg>
        <pc:spChg chg="mod">
          <ac:chgData name="Alexandra Schiekofer" userId="b8a51b37-ebfb-4b13-a8ff-6458d10be8c4" providerId="ADAL" clId="{8EE790C2-C555-BD4F-B9A2-5DA219533923}" dt="2022-04-27T11:44:03.290" v="78" actId="207"/>
          <ac:spMkLst>
            <pc:docMk/>
            <pc:sldMk cId="3163216781" sldId="264"/>
            <ac:spMk id="14" creationId="{F1BF2C13-064F-9D4D-E0C6-2CA0FB3BBA98}"/>
          </ac:spMkLst>
        </pc:spChg>
        <pc:spChg chg="mod">
          <ac:chgData name="Alexandra Schiekofer" userId="b8a51b37-ebfb-4b13-a8ff-6458d10be8c4" providerId="ADAL" clId="{8EE790C2-C555-BD4F-B9A2-5DA219533923}" dt="2022-04-27T11:43:06.764" v="70" actId="207"/>
          <ac:spMkLst>
            <pc:docMk/>
            <pc:sldMk cId="3163216781" sldId="264"/>
            <ac:spMk id="20" creationId="{4CFACD8F-CAA5-6F70-0E6F-AFC914024776}"/>
          </ac:spMkLst>
        </pc:spChg>
        <pc:spChg chg="mod">
          <ac:chgData name="Alexandra Schiekofer" userId="b8a51b37-ebfb-4b13-a8ff-6458d10be8c4" providerId="ADAL" clId="{8EE790C2-C555-BD4F-B9A2-5DA219533923}" dt="2022-04-27T11:43:58.261" v="77" actId="207"/>
          <ac:spMkLst>
            <pc:docMk/>
            <pc:sldMk cId="3163216781" sldId="264"/>
            <ac:spMk id="29" creationId="{ABDC907D-A1A4-3928-A24C-40A441D71B4B}"/>
          </ac:spMkLst>
        </pc:spChg>
        <pc:spChg chg="mod">
          <ac:chgData name="Alexandra Schiekofer" userId="b8a51b37-ebfb-4b13-a8ff-6458d10be8c4" providerId="ADAL" clId="{8EE790C2-C555-BD4F-B9A2-5DA219533923}" dt="2022-04-27T11:43:29.529" v="74" actId="207"/>
          <ac:spMkLst>
            <pc:docMk/>
            <pc:sldMk cId="3163216781" sldId="264"/>
            <ac:spMk id="36" creationId="{B06989BC-D549-3725-C155-A996C4D6B04E}"/>
          </ac:spMkLst>
        </pc:spChg>
      </pc:sldChg>
      <pc:sldChg chg="add del">
        <pc:chgData name="Alexandra Schiekofer" userId="b8a51b37-ebfb-4b13-a8ff-6458d10be8c4" providerId="ADAL" clId="{8EE790C2-C555-BD4F-B9A2-5DA219533923}" dt="2022-04-27T11:41:20.731" v="59" actId="2890"/>
        <pc:sldMkLst>
          <pc:docMk/>
          <pc:sldMk cId="3353605825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5037-7636-2640-9EB9-7F741EFD0708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1143000"/>
            <a:ext cx="2276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55ED-4F83-F144-9757-4E4D781CC87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52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1pPr>
    <a:lvl2pPr marL="697459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2pPr>
    <a:lvl3pPr marL="1394916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3pPr>
    <a:lvl4pPr marL="2092376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4pPr>
    <a:lvl5pPr marL="278983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5pPr>
    <a:lvl6pPr marL="348729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6pPr>
    <a:lvl7pPr marL="4184754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7pPr>
    <a:lvl8pPr marL="488221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8pPr>
    <a:lvl9pPr marL="5579670" algn="l" defTabSz="1394916" rtl="0" eaLnBrk="1" latinLnBrk="0" hangingPunct="1">
      <a:defRPr sz="18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6" y="2474395"/>
            <a:ext cx="9491504" cy="5263774"/>
          </a:xfrm>
        </p:spPr>
        <p:txBody>
          <a:bodyPr anchor="b"/>
          <a:lstStyle>
            <a:lvl1pPr algn="ctr">
              <a:defRPr sz="73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810" y="7941160"/>
            <a:ext cx="8374856" cy="3650342"/>
          </a:xfrm>
        </p:spPr>
        <p:txBody>
          <a:bodyPr/>
          <a:lstStyle>
            <a:lvl1pPr marL="0" indent="0" algn="ctr">
              <a:buNone/>
              <a:defRPr sz="2931"/>
            </a:lvl1pPr>
            <a:lvl2pPr marL="558333" indent="0" algn="ctr">
              <a:buNone/>
              <a:defRPr sz="2442"/>
            </a:lvl2pPr>
            <a:lvl3pPr marL="1116665" indent="0" algn="ctr">
              <a:buNone/>
              <a:defRPr sz="2198"/>
            </a:lvl3pPr>
            <a:lvl4pPr marL="1674998" indent="0" algn="ctr">
              <a:buNone/>
              <a:defRPr sz="1954"/>
            </a:lvl4pPr>
            <a:lvl5pPr marL="2233331" indent="0" algn="ctr">
              <a:buNone/>
              <a:defRPr sz="1954"/>
            </a:lvl5pPr>
            <a:lvl6pPr marL="2791663" indent="0" algn="ctr">
              <a:buNone/>
              <a:defRPr sz="1954"/>
            </a:lvl6pPr>
            <a:lvl7pPr marL="3349996" indent="0" algn="ctr">
              <a:buNone/>
              <a:defRPr sz="1954"/>
            </a:lvl7pPr>
            <a:lvl8pPr marL="3908328" indent="0" algn="ctr">
              <a:buNone/>
              <a:defRPr sz="1954"/>
            </a:lvl8pPr>
            <a:lvl9pPr marL="4466661" indent="0" algn="ctr">
              <a:buNone/>
              <a:defRPr sz="195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387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824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1009" y="804966"/>
            <a:ext cx="2407771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696" y="804966"/>
            <a:ext cx="7083733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029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47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80" y="3769342"/>
            <a:ext cx="9631085" cy="6289229"/>
          </a:xfrm>
        </p:spPr>
        <p:txBody>
          <a:bodyPr anchor="b"/>
          <a:lstStyle>
            <a:lvl1pPr>
              <a:defRPr sz="73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880" y="10118069"/>
            <a:ext cx="9631085" cy="3307357"/>
          </a:xfrm>
        </p:spPr>
        <p:txBody>
          <a:bodyPr/>
          <a:lstStyle>
            <a:lvl1pPr marL="0" indent="0">
              <a:buNone/>
              <a:defRPr sz="2931">
                <a:solidFill>
                  <a:schemeClr val="tx1"/>
                </a:solidFill>
              </a:defRPr>
            </a:lvl1pPr>
            <a:lvl2pPr marL="558333" indent="0">
              <a:buNone/>
              <a:defRPr sz="2442">
                <a:solidFill>
                  <a:schemeClr val="tx1">
                    <a:tint val="75000"/>
                  </a:schemeClr>
                </a:solidFill>
              </a:defRPr>
            </a:lvl2pPr>
            <a:lvl3pPr marL="1116665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3pPr>
            <a:lvl4pPr marL="1674998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4pPr>
            <a:lvl5pPr marL="2233331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5pPr>
            <a:lvl6pPr marL="2791663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6pPr>
            <a:lvl7pPr marL="3349996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7pPr>
            <a:lvl8pPr marL="3908328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8pPr>
            <a:lvl9pPr marL="4466661" indent="0">
              <a:buNone/>
              <a:defRPr sz="19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663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695" y="4024827"/>
            <a:ext cx="4745752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8" y="4024827"/>
            <a:ext cx="4745752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8254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804969"/>
            <a:ext cx="9631085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151" y="3706342"/>
            <a:ext cx="4723942" cy="1816421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333" indent="0">
              <a:buNone/>
              <a:defRPr sz="2442" b="1"/>
            </a:lvl2pPr>
            <a:lvl3pPr marL="1116665" indent="0">
              <a:buNone/>
              <a:defRPr sz="2198" b="1"/>
            </a:lvl3pPr>
            <a:lvl4pPr marL="1674998" indent="0">
              <a:buNone/>
              <a:defRPr sz="1954" b="1"/>
            </a:lvl4pPr>
            <a:lvl5pPr marL="2233331" indent="0">
              <a:buNone/>
              <a:defRPr sz="1954" b="1"/>
            </a:lvl5pPr>
            <a:lvl6pPr marL="2791663" indent="0">
              <a:buNone/>
              <a:defRPr sz="1954" b="1"/>
            </a:lvl6pPr>
            <a:lvl7pPr marL="3349996" indent="0">
              <a:buNone/>
              <a:defRPr sz="1954" b="1"/>
            </a:lvl7pPr>
            <a:lvl8pPr marL="3908328" indent="0">
              <a:buNone/>
              <a:defRPr sz="1954" b="1"/>
            </a:lvl8pPr>
            <a:lvl9pPr marL="4466661" indent="0">
              <a:buNone/>
              <a:defRPr sz="195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151" y="5522763"/>
            <a:ext cx="4723942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9" y="3706342"/>
            <a:ext cx="4747206" cy="1816421"/>
          </a:xfrm>
        </p:spPr>
        <p:txBody>
          <a:bodyPr anchor="b"/>
          <a:lstStyle>
            <a:lvl1pPr marL="0" indent="0">
              <a:buNone/>
              <a:defRPr sz="2931" b="1"/>
            </a:lvl1pPr>
            <a:lvl2pPr marL="558333" indent="0">
              <a:buNone/>
              <a:defRPr sz="2442" b="1"/>
            </a:lvl2pPr>
            <a:lvl3pPr marL="1116665" indent="0">
              <a:buNone/>
              <a:defRPr sz="2198" b="1"/>
            </a:lvl3pPr>
            <a:lvl4pPr marL="1674998" indent="0">
              <a:buNone/>
              <a:defRPr sz="1954" b="1"/>
            </a:lvl4pPr>
            <a:lvl5pPr marL="2233331" indent="0">
              <a:buNone/>
              <a:defRPr sz="1954" b="1"/>
            </a:lvl5pPr>
            <a:lvl6pPr marL="2791663" indent="0">
              <a:buNone/>
              <a:defRPr sz="1954" b="1"/>
            </a:lvl6pPr>
            <a:lvl7pPr marL="3349996" indent="0">
              <a:buNone/>
              <a:defRPr sz="1954" b="1"/>
            </a:lvl7pPr>
            <a:lvl8pPr marL="3908328" indent="0">
              <a:buNone/>
              <a:defRPr sz="1954" b="1"/>
            </a:lvl8pPr>
            <a:lvl9pPr marL="4466661" indent="0">
              <a:buNone/>
              <a:defRPr sz="195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9" y="5522763"/>
            <a:ext cx="4747206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6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7293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872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1007957"/>
            <a:ext cx="3601479" cy="3527848"/>
          </a:xfrm>
        </p:spPr>
        <p:txBody>
          <a:bodyPr anchor="b"/>
          <a:lstStyle>
            <a:lvl1pPr>
              <a:defRPr sz="390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206" y="2176910"/>
            <a:ext cx="5653028" cy="10744538"/>
          </a:xfrm>
        </p:spPr>
        <p:txBody>
          <a:bodyPr/>
          <a:lstStyle>
            <a:lvl1pPr>
              <a:defRPr sz="3908"/>
            </a:lvl1pPr>
            <a:lvl2pPr>
              <a:defRPr sz="3419"/>
            </a:lvl2pPr>
            <a:lvl3pPr>
              <a:defRPr sz="2931"/>
            </a:lvl3pPr>
            <a:lvl4pPr>
              <a:defRPr sz="2442"/>
            </a:lvl4pPr>
            <a:lvl5pPr>
              <a:defRPr sz="2442"/>
            </a:lvl5pPr>
            <a:lvl6pPr>
              <a:defRPr sz="2442"/>
            </a:lvl6pPr>
            <a:lvl7pPr>
              <a:defRPr sz="2442"/>
            </a:lvl7pPr>
            <a:lvl8pPr>
              <a:defRPr sz="2442"/>
            </a:lvl8pPr>
            <a:lvl9pPr>
              <a:defRPr sz="244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149" y="4535805"/>
            <a:ext cx="3601479" cy="8403140"/>
          </a:xfrm>
        </p:spPr>
        <p:txBody>
          <a:bodyPr/>
          <a:lstStyle>
            <a:lvl1pPr marL="0" indent="0">
              <a:buNone/>
              <a:defRPr sz="1954"/>
            </a:lvl1pPr>
            <a:lvl2pPr marL="558333" indent="0">
              <a:buNone/>
              <a:defRPr sz="1710"/>
            </a:lvl2pPr>
            <a:lvl3pPr marL="1116665" indent="0">
              <a:buNone/>
              <a:defRPr sz="1465"/>
            </a:lvl3pPr>
            <a:lvl4pPr marL="1674998" indent="0">
              <a:buNone/>
              <a:defRPr sz="1221"/>
            </a:lvl4pPr>
            <a:lvl5pPr marL="2233331" indent="0">
              <a:buNone/>
              <a:defRPr sz="1221"/>
            </a:lvl5pPr>
            <a:lvl6pPr marL="2791663" indent="0">
              <a:buNone/>
              <a:defRPr sz="1221"/>
            </a:lvl6pPr>
            <a:lvl7pPr marL="3349996" indent="0">
              <a:buNone/>
              <a:defRPr sz="1221"/>
            </a:lvl7pPr>
            <a:lvl8pPr marL="3908328" indent="0">
              <a:buNone/>
              <a:defRPr sz="1221"/>
            </a:lvl8pPr>
            <a:lvl9pPr marL="4466661" indent="0">
              <a:buNone/>
              <a:defRPr sz="122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6566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49" y="1007957"/>
            <a:ext cx="3601479" cy="3527848"/>
          </a:xfrm>
        </p:spPr>
        <p:txBody>
          <a:bodyPr anchor="b"/>
          <a:lstStyle>
            <a:lvl1pPr>
              <a:defRPr sz="390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7206" y="2176910"/>
            <a:ext cx="5653028" cy="10744538"/>
          </a:xfrm>
        </p:spPr>
        <p:txBody>
          <a:bodyPr anchor="t"/>
          <a:lstStyle>
            <a:lvl1pPr marL="0" indent="0">
              <a:buNone/>
              <a:defRPr sz="3908"/>
            </a:lvl1pPr>
            <a:lvl2pPr marL="558333" indent="0">
              <a:buNone/>
              <a:defRPr sz="3419"/>
            </a:lvl2pPr>
            <a:lvl3pPr marL="1116665" indent="0">
              <a:buNone/>
              <a:defRPr sz="2931"/>
            </a:lvl3pPr>
            <a:lvl4pPr marL="1674998" indent="0">
              <a:buNone/>
              <a:defRPr sz="2442"/>
            </a:lvl4pPr>
            <a:lvl5pPr marL="2233331" indent="0">
              <a:buNone/>
              <a:defRPr sz="2442"/>
            </a:lvl5pPr>
            <a:lvl6pPr marL="2791663" indent="0">
              <a:buNone/>
              <a:defRPr sz="2442"/>
            </a:lvl6pPr>
            <a:lvl7pPr marL="3349996" indent="0">
              <a:buNone/>
              <a:defRPr sz="2442"/>
            </a:lvl7pPr>
            <a:lvl8pPr marL="3908328" indent="0">
              <a:buNone/>
              <a:defRPr sz="2442"/>
            </a:lvl8pPr>
            <a:lvl9pPr marL="4466661" indent="0">
              <a:buNone/>
              <a:defRPr sz="244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149" y="4535805"/>
            <a:ext cx="3601479" cy="8403140"/>
          </a:xfrm>
        </p:spPr>
        <p:txBody>
          <a:bodyPr/>
          <a:lstStyle>
            <a:lvl1pPr marL="0" indent="0">
              <a:buNone/>
              <a:defRPr sz="1954"/>
            </a:lvl1pPr>
            <a:lvl2pPr marL="558333" indent="0">
              <a:buNone/>
              <a:defRPr sz="1710"/>
            </a:lvl2pPr>
            <a:lvl3pPr marL="1116665" indent="0">
              <a:buNone/>
              <a:defRPr sz="1465"/>
            </a:lvl3pPr>
            <a:lvl4pPr marL="1674998" indent="0">
              <a:buNone/>
              <a:defRPr sz="1221"/>
            </a:lvl4pPr>
            <a:lvl5pPr marL="2233331" indent="0">
              <a:buNone/>
              <a:defRPr sz="1221"/>
            </a:lvl5pPr>
            <a:lvl6pPr marL="2791663" indent="0">
              <a:buNone/>
              <a:defRPr sz="1221"/>
            </a:lvl6pPr>
            <a:lvl7pPr marL="3349996" indent="0">
              <a:buNone/>
              <a:defRPr sz="1221"/>
            </a:lvl7pPr>
            <a:lvl8pPr marL="3908328" indent="0">
              <a:buNone/>
              <a:defRPr sz="1221"/>
            </a:lvl8pPr>
            <a:lvl9pPr marL="4466661" indent="0">
              <a:buNone/>
              <a:defRPr sz="122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641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695" y="804969"/>
            <a:ext cx="9631085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95" y="4024827"/>
            <a:ext cx="9631085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95" y="14013401"/>
            <a:ext cx="251245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8895" y="14013401"/>
            <a:ext cx="3768685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323" y="14013401"/>
            <a:ext cx="251245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748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1116665" rtl="0" eaLnBrk="1" latinLnBrk="0" hangingPunct="1">
        <a:lnSpc>
          <a:spcPct val="90000"/>
        </a:lnSpc>
        <a:spcBef>
          <a:spcPct val="0"/>
        </a:spcBef>
        <a:buNone/>
        <a:defRPr sz="53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9166" indent="-279166" algn="l" defTabSz="1116665" rtl="0" eaLnBrk="1" latinLnBrk="0" hangingPunct="1">
        <a:lnSpc>
          <a:spcPct val="90000"/>
        </a:lnSpc>
        <a:spcBef>
          <a:spcPts val="1221"/>
        </a:spcBef>
        <a:buFont typeface="Arial" panose="020B0604020202020204" pitchFamily="34" charset="0"/>
        <a:buChar char="•"/>
        <a:defRPr sz="3419" kern="1200">
          <a:solidFill>
            <a:schemeClr val="tx1"/>
          </a:solidFill>
          <a:latin typeface="+mn-lt"/>
          <a:ea typeface="+mn-ea"/>
          <a:cs typeface="+mn-cs"/>
        </a:defRPr>
      </a:lvl1pPr>
      <a:lvl2pPr marL="837499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931" kern="1200">
          <a:solidFill>
            <a:schemeClr val="tx1"/>
          </a:solidFill>
          <a:latin typeface="+mn-lt"/>
          <a:ea typeface="+mn-ea"/>
          <a:cs typeface="+mn-cs"/>
        </a:defRPr>
      </a:lvl2pPr>
      <a:lvl3pPr marL="1395832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442" kern="1200">
          <a:solidFill>
            <a:schemeClr val="tx1"/>
          </a:solidFill>
          <a:latin typeface="+mn-lt"/>
          <a:ea typeface="+mn-ea"/>
          <a:cs typeface="+mn-cs"/>
        </a:defRPr>
      </a:lvl3pPr>
      <a:lvl4pPr marL="1954164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512497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3070830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629162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4187495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745827" indent="-279166" algn="l" defTabSz="1116665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1pPr>
      <a:lvl2pPr marL="558333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2pPr>
      <a:lvl3pPr marL="1116665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3pPr>
      <a:lvl4pPr marL="1674998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4pPr>
      <a:lvl5pPr marL="2233331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5pPr>
      <a:lvl6pPr marL="2791663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6pPr>
      <a:lvl7pPr marL="3349996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7pPr>
      <a:lvl8pPr marL="3908328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8pPr>
      <a:lvl9pPr marL="4466661" algn="l" defTabSz="1116665" rtl="0" eaLnBrk="1" latinLnBrk="0" hangingPunct="1">
        <a:defRPr sz="21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1" y="772966"/>
            <a:ext cx="10164723" cy="2720691"/>
            <a:chOff x="-320573" y="1098833"/>
            <a:chExt cx="6808241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67652"/>
            <a:ext cx="10256587" cy="2589774"/>
            <a:chOff x="-150634" y="1098833"/>
            <a:chExt cx="6860878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2"/>
            <a:ext cx="4391295" cy="2418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1. Bei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registrieren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2.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Stellenangebote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durchstöbern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3. Jobs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wenigen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Klicks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empfehlen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4. Neue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Kolleg:innen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willkommen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heißen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&amp;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    auf die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Prämie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freuen</a:t>
            </a:r>
            <a:b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</a:br>
            <a:endParaRPr lang="en-DE" sz="1621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818924"/>
            <a:ext cx="8676810" cy="97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helfen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Personen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aus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Ihrem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Bekanntenkreis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,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einen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spannenden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neuen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Job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finden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-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wir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gewinnen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Dank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Ihnen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, die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perfekt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passen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!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Ihr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Einsatz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wird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von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belohnt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.</a:t>
            </a:r>
            <a:endParaRPr lang="en-DE" sz="191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631140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sind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unsere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besten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und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glaubwürdigsten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06996"/>
                </a:solidFill>
                <a:latin typeface="Work Sans Medium" pitchFamily="2" charset="77"/>
              </a:rPr>
              <a:t>Botschafter:innen</a:t>
            </a:r>
            <a:r>
              <a:rPr lang="en-GB" sz="1915" dirty="0">
                <a:solidFill>
                  <a:srgbClr val="006996"/>
                </a:solidFill>
                <a:latin typeface="Work Sans Medium" pitchFamily="2" charset="77"/>
              </a:rPr>
              <a:t>!</a:t>
            </a:r>
            <a:endParaRPr lang="en-DE" sz="1915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244218"/>
            <a:ext cx="7164926" cy="264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endParaRPr lang="en-DE" sz="1621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4D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DE" sz="3536" b="1" dirty="0">
                <a:solidFill>
                  <a:srgbClr val="006996"/>
                </a:solidFill>
                <a:latin typeface="Work Sans" pitchFamily="2" charset="77"/>
              </a:rPr>
              <a:t>SO GEHT’S!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EA6908-390B-03AE-1F28-E2093DEB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2837" y="4716115"/>
            <a:ext cx="6421560" cy="769225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0E7371-846D-4968-E724-B514AD047870}"/>
              </a:ext>
            </a:extLst>
          </p:cNvPr>
          <p:cNvSpPr/>
          <p:nvPr/>
        </p:nvSpPr>
        <p:spPr>
          <a:xfrm>
            <a:off x="6186918" y="6402937"/>
            <a:ext cx="2436628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57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2357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2357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9039314" y="13285359"/>
            <a:ext cx="940962" cy="1254179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550523" y="13220580"/>
            <a:ext cx="7164926" cy="80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Helfen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uns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,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Positionen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Top-Kandidat:innen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aus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Ihrem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Netzwerk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zu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besetzen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. Am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besten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legen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gleich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los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!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Registrieren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unter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1621" b="1" u="sng" dirty="0" err="1">
                <a:solidFill>
                  <a:srgbClr val="006996"/>
                </a:solidFill>
                <a:latin typeface="Nunito Sans SemiBold" pitchFamily="2" charset="77"/>
              </a:rPr>
              <a:t>musterfirma.talentry.com</a:t>
            </a:r>
            <a:r>
              <a:rPr lang="en-GB" sz="1621" b="1" u="sng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-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holen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006996"/>
                </a:solidFill>
                <a:latin typeface="Nunito Sans SemiBold" pitchFamily="2" charset="77"/>
              </a:rPr>
              <a:t> die App:</a:t>
            </a:r>
            <a:endParaRPr lang="en-DE" sz="1621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613CA5-1DFF-9A74-BF60-B8361465C8AB}"/>
              </a:ext>
            </a:extLst>
          </p:cNvPr>
          <p:cNvSpPr/>
          <p:nvPr/>
        </p:nvSpPr>
        <p:spPr>
          <a:xfrm>
            <a:off x="1191944" y="420700"/>
            <a:ext cx="1644927" cy="56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2357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8F4FEEE-4D37-C355-7FAC-1E4A30D98B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2851" y="540639"/>
            <a:ext cx="1183115" cy="3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8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1" y="772966"/>
            <a:ext cx="10164723" cy="2720691"/>
            <a:chOff x="-320573" y="1098833"/>
            <a:chExt cx="6808241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CE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67652"/>
            <a:ext cx="10256587" cy="2589774"/>
            <a:chOff x="-150634" y="1098833"/>
            <a:chExt cx="6860878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CE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2"/>
            <a:ext cx="4391295" cy="2418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1. Bei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Talentry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registrieren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2.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Stellenangebote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durchstöbern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3. Jobs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wenigen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Klicks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empfehlen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4. Neue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Kolleg:innen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willkommen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heißen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&amp;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    auf die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Prämie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freuen</a:t>
            </a:r>
            <a:b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</a:br>
            <a:endParaRPr lang="en-DE" sz="1621" b="1" dirty="0">
              <a:solidFill>
                <a:srgbClr val="043F85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818924"/>
            <a:ext cx="8676810" cy="97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helfen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Personen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aus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Ihrem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Bekanntenkreis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,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einen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spannenden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neuen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Job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finden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-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wir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gewinnen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Dank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Ihnen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, die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perfekt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passen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!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Ihr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Einsatz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wird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von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belohnt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.</a:t>
            </a:r>
            <a:endParaRPr lang="en-DE" sz="1915" dirty="0">
              <a:solidFill>
                <a:srgbClr val="043F85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rgbClr val="043F85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043F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043F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631140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sind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unsere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besten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und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glaubwürdigsten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3F85"/>
                </a:solidFill>
                <a:latin typeface="Work Sans Medium" pitchFamily="2" charset="77"/>
              </a:rPr>
              <a:t>Botschafter:innen</a:t>
            </a:r>
            <a:r>
              <a:rPr lang="en-GB" sz="1915" dirty="0">
                <a:solidFill>
                  <a:srgbClr val="043F85"/>
                </a:solidFill>
                <a:latin typeface="Work Sans Medium" pitchFamily="2" charset="77"/>
              </a:rPr>
              <a:t>!</a:t>
            </a:r>
            <a:endParaRPr lang="en-DE" sz="1915" dirty="0">
              <a:solidFill>
                <a:srgbClr val="043F85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244218"/>
            <a:ext cx="7164926" cy="264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endParaRPr lang="en-DE" sz="1621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C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DE" sz="3536" b="1" dirty="0">
                <a:solidFill>
                  <a:srgbClr val="043F85"/>
                </a:solidFill>
                <a:latin typeface="Work Sans" pitchFamily="2" charset="77"/>
              </a:rPr>
              <a:t>SO GEHT’S!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EA6908-390B-03AE-1F28-E2093DEB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2837" y="4716115"/>
            <a:ext cx="6421560" cy="769225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0E7371-846D-4968-E724-B514AD047870}"/>
              </a:ext>
            </a:extLst>
          </p:cNvPr>
          <p:cNvSpPr/>
          <p:nvPr/>
        </p:nvSpPr>
        <p:spPr>
          <a:xfrm>
            <a:off x="6186918" y="6402937"/>
            <a:ext cx="2436628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57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2357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2357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9039314" y="13285359"/>
            <a:ext cx="940962" cy="1254179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550523" y="13220580"/>
            <a:ext cx="7164926" cy="80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Helfen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uns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,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Positionen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Top-Kandidat:innen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aus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Ihrem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Netzwerk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zu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besetzen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. Am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besten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legen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gleich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los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!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Registrieren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unter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 </a:t>
            </a:r>
            <a:r>
              <a:rPr lang="en-GB" sz="1621" b="1" u="sng" dirty="0" err="1">
                <a:solidFill>
                  <a:srgbClr val="043F85"/>
                </a:solidFill>
                <a:latin typeface="Nunito Sans SemiBold" pitchFamily="2" charset="77"/>
              </a:rPr>
              <a:t>musterfirma.talentry.com</a:t>
            </a:r>
            <a:r>
              <a:rPr lang="en-GB" sz="1621" b="1" u="sng" dirty="0">
                <a:solidFill>
                  <a:srgbClr val="043F85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-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oder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holen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043F85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043F85"/>
                </a:solidFill>
                <a:latin typeface="Nunito Sans SemiBold" pitchFamily="2" charset="77"/>
              </a:rPr>
              <a:t> die App:</a:t>
            </a:r>
            <a:endParaRPr lang="en-DE" sz="1621" b="1" dirty="0">
              <a:solidFill>
                <a:srgbClr val="043F85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6326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1" y="772966"/>
            <a:ext cx="10164723" cy="2720691"/>
            <a:chOff x="-320573" y="1098833"/>
            <a:chExt cx="6808241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67652"/>
            <a:ext cx="10256587" cy="2589774"/>
            <a:chOff x="-150634" y="1098833"/>
            <a:chExt cx="6860878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2"/>
            <a:ext cx="4391295" cy="2418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1. Bei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registrieren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2.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Stellenangebote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durchstöbern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3. Jobs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wenigen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Klicks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empfehlen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4. Neue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Kolleg:innen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willkommen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heißen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&amp;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    auf die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Prämie</a:t>
            </a:r>
            <a: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044085"/>
                </a:solidFill>
                <a:latin typeface="Nunito Sans SemiBold" pitchFamily="2" charset="77"/>
              </a:rPr>
              <a:t>freuen</a:t>
            </a:r>
            <a:br>
              <a:rPr lang="en-GB" sz="1621" b="1" dirty="0">
                <a:solidFill>
                  <a:srgbClr val="044085"/>
                </a:solidFill>
                <a:latin typeface="Nunito Sans SemiBold" pitchFamily="2" charset="77"/>
              </a:rPr>
            </a:br>
            <a:endParaRPr lang="en-DE" sz="1621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818924"/>
            <a:ext cx="8676810" cy="97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helfen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Personen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aus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Ihrem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Bekanntenkreis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,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einen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spannenden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neuen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Job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finden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-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wir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gewinnen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Dank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Ihnen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, die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perfekt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passen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!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Ihr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Einsatz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wird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von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044085"/>
                </a:solidFill>
                <a:latin typeface="Work Sans Medium" pitchFamily="2" charset="77"/>
              </a:rPr>
              <a:t>belohnt</a:t>
            </a:r>
            <a:r>
              <a:rPr lang="en-GB" sz="1915" dirty="0">
                <a:solidFill>
                  <a:srgbClr val="044085"/>
                </a:solidFill>
                <a:latin typeface="Work Sans Medium" pitchFamily="2" charset="77"/>
              </a:rPr>
              <a:t>.</a:t>
            </a:r>
            <a:endParaRPr lang="en-DE" sz="1915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rgbClr val="FFFFFF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FFFFFF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631140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sind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unsere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besten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und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glaubwürdigsten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Botschafter:innen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!</a:t>
            </a:r>
            <a:endParaRPr lang="en-DE" sz="1915" dirty="0">
              <a:solidFill>
                <a:srgbClr val="FFFFFF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244218"/>
            <a:ext cx="7164926" cy="264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endParaRPr lang="en-DE" sz="1621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DE" sz="3536" b="1" dirty="0">
                <a:solidFill>
                  <a:srgbClr val="4C688F"/>
                </a:solidFill>
                <a:latin typeface="Work Sans" pitchFamily="2" charset="77"/>
              </a:rPr>
              <a:t>SO GEHT’S!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EA6908-390B-03AE-1F28-E2093DEB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2837" y="4716115"/>
            <a:ext cx="6421560" cy="769225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0E7371-846D-4968-E724-B514AD047870}"/>
              </a:ext>
            </a:extLst>
          </p:cNvPr>
          <p:cNvSpPr/>
          <p:nvPr/>
        </p:nvSpPr>
        <p:spPr>
          <a:xfrm>
            <a:off x="6186918" y="6402937"/>
            <a:ext cx="2436628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57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2357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2357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9039314" y="13285359"/>
            <a:ext cx="940962" cy="1254179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550523" y="13220580"/>
            <a:ext cx="7164926" cy="80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621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1621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1621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80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EF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1" y="772966"/>
            <a:ext cx="10164723" cy="2720691"/>
            <a:chOff x="-320573" y="1098833"/>
            <a:chExt cx="6808241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E5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67652"/>
            <a:ext cx="10256587" cy="2589774"/>
            <a:chOff x="-150634" y="1098833"/>
            <a:chExt cx="6860878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E5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2"/>
            <a:ext cx="4391295" cy="2418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1. Bei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Talentry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registrieren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2.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Stellenangebote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durchstöbern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3. Jobs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wenigen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Klicks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empfehlen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4. Neue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Kolleg:innen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willkommen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heißen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&amp;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    auf die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Prämie</a:t>
            </a:r>
            <a: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71697A"/>
                </a:solidFill>
                <a:latin typeface="Nunito Sans SemiBold" pitchFamily="2" charset="77"/>
              </a:rPr>
              <a:t>freuen</a:t>
            </a:r>
            <a:br>
              <a:rPr lang="en-GB" sz="1621" b="1" dirty="0">
                <a:solidFill>
                  <a:srgbClr val="71697A"/>
                </a:solidFill>
                <a:latin typeface="Nunito Sans SemiBold" pitchFamily="2" charset="77"/>
              </a:rPr>
            </a:br>
            <a:endParaRPr lang="en-DE" sz="1621" b="1" dirty="0">
              <a:solidFill>
                <a:srgbClr val="71697A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818924"/>
            <a:ext cx="8676810" cy="97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helfen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Personen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aus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Ihrem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Bekanntenkreis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,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einen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spannenden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neuen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Job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finden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-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wir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gewinnen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Dank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Ihnen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, die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perfekt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passen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!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Ihr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Einsatz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wird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von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71697A"/>
                </a:solidFill>
                <a:latin typeface="Work Sans Medium" pitchFamily="2" charset="77"/>
              </a:rPr>
              <a:t>belohnt</a:t>
            </a:r>
            <a:r>
              <a:rPr lang="en-GB" sz="1915" dirty="0">
                <a:solidFill>
                  <a:srgbClr val="71697A"/>
                </a:solidFill>
                <a:latin typeface="Work Sans Medium" pitchFamily="2" charset="77"/>
              </a:rPr>
              <a:t>.</a:t>
            </a:r>
            <a:endParaRPr lang="en-DE" sz="1915" dirty="0">
              <a:solidFill>
                <a:srgbClr val="71697A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rgbClr val="FFFFFF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FFFFFF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631140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sind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unsere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besten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und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glaubwürdigsten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FFFFFF"/>
                </a:solidFill>
                <a:latin typeface="Work Sans Medium" pitchFamily="2" charset="77"/>
              </a:rPr>
              <a:t>Botschafter:innen</a:t>
            </a:r>
            <a:r>
              <a:rPr lang="en-GB" sz="1915" dirty="0">
                <a:solidFill>
                  <a:srgbClr val="FFFFFF"/>
                </a:solidFill>
                <a:latin typeface="Work Sans Medium" pitchFamily="2" charset="77"/>
              </a:rPr>
              <a:t>!</a:t>
            </a:r>
            <a:endParaRPr lang="en-DE" sz="1915" dirty="0">
              <a:solidFill>
                <a:srgbClr val="FFFFFF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244218"/>
            <a:ext cx="7164926" cy="264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endParaRPr lang="en-DE" sz="1621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DE" sz="3536" b="1" dirty="0">
                <a:solidFill>
                  <a:schemeClr val="bg1"/>
                </a:solidFill>
                <a:latin typeface="Work Sans" pitchFamily="2" charset="77"/>
              </a:rPr>
              <a:t>SO GEHT’S!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EA6908-390B-03AE-1F28-E2093DEB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2837" y="4716115"/>
            <a:ext cx="6421560" cy="769225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0E7371-846D-4968-E724-B514AD047870}"/>
              </a:ext>
            </a:extLst>
          </p:cNvPr>
          <p:cNvSpPr/>
          <p:nvPr/>
        </p:nvSpPr>
        <p:spPr>
          <a:xfrm>
            <a:off x="6186918" y="6402937"/>
            <a:ext cx="2436628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57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2357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2357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9039314" y="13285359"/>
            <a:ext cx="940962" cy="1254179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550523" y="13220580"/>
            <a:ext cx="7164926" cy="80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621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1621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1621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321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1"/>
            <a:ext cx="11166475" cy="15119350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3742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021" y="14009790"/>
            <a:ext cx="1422123" cy="13846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-23969" y="753537"/>
            <a:ext cx="10164723" cy="2720691"/>
            <a:chOff x="-320573" y="1098833"/>
            <a:chExt cx="6808241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-320572" y="1222248"/>
              <a:ext cx="6808240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-320573" y="1098833"/>
              <a:ext cx="6675653" cy="1655064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909888" y="12167652"/>
            <a:ext cx="10256587" cy="2589774"/>
            <a:chOff x="-150634" y="1098833"/>
            <a:chExt cx="6860878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860877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710244" cy="1621623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3742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1191952" y="7196812"/>
            <a:ext cx="4391295" cy="2418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1. Bei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Talentry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registrieren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2.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Stellenangebote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durchstöbern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3. Jobs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wenigen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Klicks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empfehlen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4. Neue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Kolleg:innen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willkommen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heißen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&amp;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    auf die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Prämie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freuen</a:t>
            </a:r>
            <a:b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</a:br>
            <a:endParaRPr lang="en-DE" sz="1621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1179320" y="3818924"/>
            <a:ext cx="8676810" cy="97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helfen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Personen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aus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Ihrem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Bekanntenkreis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,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einen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spannenden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neuen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Job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finden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-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wir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gewinnen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Dank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Ihnen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, die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perfekt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zu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passen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!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Ihr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Einsatz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wird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von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uns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belohnt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.</a:t>
            </a:r>
            <a:endParaRPr lang="en-DE" sz="1915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812697" y="2858504"/>
            <a:ext cx="293670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742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1199177" y="1339125"/>
            <a:ext cx="8676810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werben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Mitarbeitende</a:t>
            </a:r>
            <a:endParaRPr lang="en-GB" sz="1915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1179317" y="1656816"/>
            <a:ext cx="7920666" cy="77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5010" b="1" dirty="0">
                <a:solidFill>
                  <a:srgbClr val="82373D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1191951" y="500763"/>
            <a:ext cx="2705988" cy="575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2357" b="1" dirty="0">
                <a:solidFill>
                  <a:srgbClr val="82373D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550530" y="12631140"/>
            <a:ext cx="8305599" cy="311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564"/>
              </a:lnSpc>
            </a:pP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Sie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sind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unsere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besten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und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glaubwürdigsten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 </a:t>
            </a:r>
            <a:r>
              <a:rPr lang="en-GB" sz="1915" dirty="0" err="1">
                <a:solidFill>
                  <a:srgbClr val="82373D"/>
                </a:solidFill>
                <a:latin typeface="Work Sans Medium" pitchFamily="2" charset="77"/>
              </a:rPr>
              <a:t>Botschafter:innen</a:t>
            </a:r>
            <a:r>
              <a:rPr lang="en-GB" sz="1915" dirty="0">
                <a:solidFill>
                  <a:srgbClr val="82373D"/>
                </a:solidFill>
                <a:latin typeface="Work Sans Medium" pitchFamily="2" charset="77"/>
              </a:rPr>
              <a:t>!</a:t>
            </a:r>
            <a:endParaRPr lang="en-DE" sz="1915" dirty="0">
              <a:solidFill>
                <a:srgbClr val="82373D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550523" y="13244218"/>
            <a:ext cx="7164926" cy="264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endParaRPr lang="en-DE" sz="1621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1575" y="557629"/>
            <a:ext cx="1422123" cy="138469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3583" y="1253001"/>
            <a:ext cx="636213" cy="15718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1" y="5940620"/>
            <a:ext cx="5583236" cy="86225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6931" rtlCol="0" anchor="ctr"/>
          <a:lstStyle/>
          <a:p>
            <a:r>
              <a:rPr lang="en-DE" sz="3536" b="1" dirty="0">
                <a:solidFill>
                  <a:srgbClr val="82373D"/>
                </a:solidFill>
                <a:latin typeface="Work Sans" pitchFamily="2" charset="77"/>
              </a:rPr>
              <a:t>SO GEHT’S!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EA6908-390B-03AE-1F28-E2093DEB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2837" y="4716115"/>
            <a:ext cx="6421560" cy="769225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0E7371-846D-4968-E724-B514AD047870}"/>
              </a:ext>
            </a:extLst>
          </p:cNvPr>
          <p:cNvSpPr/>
          <p:nvPr/>
        </p:nvSpPr>
        <p:spPr>
          <a:xfrm>
            <a:off x="6186918" y="6402937"/>
            <a:ext cx="2436628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57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2357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2357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9039314" y="13285359"/>
            <a:ext cx="940962" cy="1254179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550523" y="13220580"/>
            <a:ext cx="7164926" cy="802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63"/>
              </a:lnSpc>
            </a:pP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Helfen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uns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,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offene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Positionen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mit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Top-Kandidat:innen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aus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Ihrem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Netzwerk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zu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besetzen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. Am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besten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legen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gleich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los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!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Registrieren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unter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1621" b="1" u="sng" dirty="0" err="1">
                <a:solidFill>
                  <a:srgbClr val="82373D"/>
                </a:solidFill>
                <a:latin typeface="Nunito Sans SemiBold" pitchFamily="2" charset="77"/>
              </a:rPr>
              <a:t>musterfirma.talentry.com</a:t>
            </a:r>
            <a:r>
              <a:rPr lang="en-GB" sz="1621" b="1" u="sng" dirty="0">
                <a:solidFill>
                  <a:srgbClr val="82373D"/>
                </a:solidFill>
                <a:latin typeface="Nunito Sans SemiBold" pitchFamily="2" charset="77"/>
              </a:rPr>
              <a:t> 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-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oder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holen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Sie </a:t>
            </a:r>
            <a:r>
              <a:rPr lang="en-GB" sz="1621" b="1" dirty="0" err="1">
                <a:solidFill>
                  <a:srgbClr val="82373D"/>
                </a:solidFill>
                <a:latin typeface="Nunito Sans SemiBold" pitchFamily="2" charset="77"/>
              </a:rPr>
              <a:t>sich</a:t>
            </a:r>
            <a:r>
              <a:rPr lang="en-GB" sz="1621" b="1" dirty="0">
                <a:solidFill>
                  <a:srgbClr val="82373D"/>
                </a:solidFill>
                <a:latin typeface="Nunito Sans SemiBold" pitchFamily="2" charset="77"/>
              </a:rPr>
              <a:t> die App:</a:t>
            </a:r>
            <a:endParaRPr lang="en-DE" sz="1621" b="1" dirty="0">
              <a:solidFill>
                <a:srgbClr val="82373D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974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5B191329C174384F6897F1FD91BAB" ma:contentTypeVersion="18" ma:contentTypeDescription="Create a new document." ma:contentTypeScope="" ma:versionID="2d2c5fb371504e6be432e467856806f1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e5b15386ee090966c6f47a1aedf6cb41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2D6399-9CE6-4275-8E1B-066598DC055D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0816cd3e-c849-4827-8432-c54ff2bb246c"/>
    <ds:schemaRef ds:uri="29c50919-b7f8-4492-b835-cd94fc4d83c6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71528D-3407-401B-8872-3CCC1F1EF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c50919-b7f8-4492-b835-cd94fc4d83c6"/>
    <ds:schemaRef ds:uri="0816cd3e-c849-4827-8432-c54ff2bb2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275316-66E0-4750-91E7-CA8D68C70A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674</Words>
  <Application>Microsoft Macintosh PowerPoint</Application>
  <PresentationFormat>Custom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Nunito Sans SemiBold</vt:lpstr>
      <vt:lpstr>Work Sans</vt:lpstr>
      <vt:lpstr>Work Sans ExtraBold</vt:lpstr>
      <vt:lpstr>Work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Alexandra Schiekofer</cp:lastModifiedBy>
  <cp:revision>2</cp:revision>
  <dcterms:created xsi:type="dcterms:W3CDTF">2022-04-21T08:00:45Z</dcterms:created>
  <dcterms:modified xsi:type="dcterms:W3CDTF">2022-04-27T11:44:18Z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