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4"/>
  </p:sldMasterIdLst>
  <p:notesMasterIdLst>
    <p:notesMasterId r:id="rId10"/>
  </p:notesMasterIdLst>
  <p:sldIdLst>
    <p:sldId id="257" r:id="rId5"/>
    <p:sldId id="261" r:id="rId6"/>
    <p:sldId id="262" r:id="rId7"/>
    <p:sldId id="263" r:id="rId8"/>
    <p:sldId id="264" r:id="rId9"/>
  </p:sldIdLst>
  <p:sldSz cx="7578725" cy="10807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4" userDrawn="1">
          <p15:clr>
            <a:srgbClr val="A4A3A4"/>
          </p15:clr>
        </p15:guide>
        <p15:guide id="2" pos="2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5FC"/>
    <a:srgbClr val="F8EDEB"/>
    <a:srgbClr val="82373C"/>
    <a:srgbClr val="FFB5A7"/>
    <a:srgbClr val="FEC89A"/>
    <a:srgbClr val="71697A"/>
    <a:srgbClr val="EFF1EF"/>
    <a:srgbClr val="E5BE9E"/>
    <a:srgbClr val="044085"/>
    <a:srgbClr val="CE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1251E5-8B2D-574A-ADA3-2D8724FFE847}" v="3" dt="2022-04-27T10:00:20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2"/>
    <p:restoredTop sz="94629"/>
  </p:normalViewPr>
  <p:slideViewPr>
    <p:cSldViewPr snapToGrid="0" snapToObjects="1" showGuides="1">
      <p:cViewPr varScale="1">
        <p:scale>
          <a:sx n="62" d="100"/>
          <a:sy n="62" d="100"/>
        </p:scale>
        <p:origin x="2456" y="216"/>
      </p:cViewPr>
      <p:guideLst>
        <p:guide orient="horz" pos="3404"/>
        <p:guide pos="23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35037-7636-2640-9EB9-7F741EFD0708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6325" y="1143000"/>
            <a:ext cx="2165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55ED-4F83-F144-9757-4E4D781CC87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52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1pPr>
    <a:lvl2pPr marL="501359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2pPr>
    <a:lvl3pPr marL="1002717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3pPr>
    <a:lvl4pPr marL="1504076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4pPr>
    <a:lvl5pPr marL="2005434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5pPr>
    <a:lvl6pPr marL="2506794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6pPr>
    <a:lvl7pPr marL="3008153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7pPr>
    <a:lvl8pPr marL="3509511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8pPr>
    <a:lvl9pPr marL="4010870" algn="l" defTabSz="1002717" rtl="0" eaLnBrk="1" latinLnBrk="0" hangingPunct="1">
      <a:defRPr sz="13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405" y="1768761"/>
            <a:ext cx="6441916" cy="3762681"/>
          </a:xfrm>
        </p:spPr>
        <p:txBody>
          <a:bodyPr anchor="b"/>
          <a:lstStyle>
            <a:lvl1pPr algn="ctr">
              <a:defRPr sz="497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341" y="5676545"/>
            <a:ext cx="5684044" cy="2609358"/>
          </a:xfrm>
        </p:spPr>
        <p:txBody>
          <a:bodyPr/>
          <a:lstStyle>
            <a:lvl1pPr marL="0" indent="0" algn="ctr">
              <a:buNone/>
              <a:defRPr sz="1989"/>
            </a:lvl1pPr>
            <a:lvl2pPr marL="378927" indent="0" algn="ctr">
              <a:buNone/>
              <a:defRPr sz="1658"/>
            </a:lvl2pPr>
            <a:lvl3pPr marL="757855" indent="0" algn="ctr">
              <a:buNone/>
              <a:defRPr sz="1492"/>
            </a:lvl3pPr>
            <a:lvl4pPr marL="1136782" indent="0" algn="ctr">
              <a:buNone/>
              <a:defRPr sz="1326"/>
            </a:lvl4pPr>
            <a:lvl5pPr marL="1515709" indent="0" algn="ctr">
              <a:buNone/>
              <a:defRPr sz="1326"/>
            </a:lvl5pPr>
            <a:lvl6pPr marL="1894637" indent="0" algn="ctr">
              <a:buNone/>
              <a:defRPr sz="1326"/>
            </a:lvl6pPr>
            <a:lvl7pPr marL="2273564" indent="0" algn="ctr">
              <a:buNone/>
              <a:defRPr sz="1326"/>
            </a:lvl7pPr>
            <a:lvl8pPr marL="2652492" indent="0" algn="ctr">
              <a:buNone/>
              <a:defRPr sz="1326"/>
            </a:lvl8pPr>
            <a:lvl9pPr marL="3031419" indent="0" algn="ctr">
              <a:buNone/>
              <a:defRPr sz="132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225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9812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3525" y="575410"/>
            <a:ext cx="1634163" cy="915902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038" y="575410"/>
            <a:ext cx="4807754" cy="915902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740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354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91" y="2694423"/>
            <a:ext cx="6536650" cy="4495702"/>
          </a:xfrm>
        </p:spPr>
        <p:txBody>
          <a:bodyPr anchor="b"/>
          <a:lstStyle>
            <a:lvl1pPr>
              <a:defRPr sz="497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091" y="7232656"/>
            <a:ext cx="6536650" cy="2364184"/>
          </a:xfrm>
        </p:spPr>
        <p:txBody>
          <a:bodyPr/>
          <a:lstStyle>
            <a:lvl1pPr marL="0" indent="0">
              <a:buNone/>
              <a:defRPr sz="1989">
                <a:solidFill>
                  <a:schemeClr val="tx1"/>
                </a:solidFill>
              </a:defRPr>
            </a:lvl1pPr>
            <a:lvl2pPr marL="378927" indent="0">
              <a:buNone/>
              <a:defRPr sz="1658">
                <a:solidFill>
                  <a:schemeClr val="tx1">
                    <a:tint val="75000"/>
                  </a:schemeClr>
                </a:solidFill>
              </a:defRPr>
            </a:lvl2pPr>
            <a:lvl3pPr marL="757855" indent="0">
              <a:buNone/>
              <a:defRPr sz="1492">
                <a:solidFill>
                  <a:schemeClr val="tx1">
                    <a:tint val="75000"/>
                  </a:schemeClr>
                </a:solidFill>
              </a:defRPr>
            </a:lvl3pPr>
            <a:lvl4pPr marL="113678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4pPr>
            <a:lvl5pPr marL="151570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5pPr>
            <a:lvl6pPr marL="1894637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6pPr>
            <a:lvl7pPr marL="2273564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7pPr>
            <a:lvl8pPr marL="2652492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8pPr>
            <a:lvl9pPr marL="3031419" indent="0">
              <a:buNone/>
              <a:defRPr sz="1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7139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037" y="2877050"/>
            <a:ext cx="3220958" cy="6857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6730" y="2877050"/>
            <a:ext cx="3220958" cy="6857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087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575412"/>
            <a:ext cx="6536650" cy="20889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26" y="2649388"/>
            <a:ext cx="3206155" cy="1298424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26" y="3947813"/>
            <a:ext cx="3206155" cy="58066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6730" y="2649388"/>
            <a:ext cx="3221945" cy="1298424"/>
          </a:xfrm>
        </p:spPr>
        <p:txBody>
          <a:bodyPr anchor="b"/>
          <a:lstStyle>
            <a:lvl1pPr marL="0" indent="0">
              <a:buNone/>
              <a:defRPr sz="1989" b="1"/>
            </a:lvl1pPr>
            <a:lvl2pPr marL="378927" indent="0">
              <a:buNone/>
              <a:defRPr sz="1658" b="1"/>
            </a:lvl2pPr>
            <a:lvl3pPr marL="757855" indent="0">
              <a:buNone/>
              <a:defRPr sz="1492" b="1"/>
            </a:lvl3pPr>
            <a:lvl4pPr marL="1136782" indent="0">
              <a:buNone/>
              <a:defRPr sz="1326" b="1"/>
            </a:lvl4pPr>
            <a:lvl5pPr marL="1515709" indent="0">
              <a:buNone/>
              <a:defRPr sz="1326" b="1"/>
            </a:lvl5pPr>
            <a:lvl6pPr marL="1894637" indent="0">
              <a:buNone/>
              <a:defRPr sz="1326" b="1"/>
            </a:lvl6pPr>
            <a:lvl7pPr marL="2273564" indent="0">
              <a:buNone/>
              <a:defRPr sz="1326" b="1"/>
            </a:lvl7pPr>
            <a:lvl8pPr marL="2652492" indent="0">
              <a:buNone/>
              <a:defRPr sz="1326" b="1"/>
            </a:lvl8pPr>
            <a:lvl9pPr marL="3031419" indent="0">
              <a:buNone/>
              <a:defRPr sz="132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6730" y="3947813"/>
            <a:ext cx="3221945" cy="58066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8263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23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254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20513"/>
            <a:ext cx="2444336" cy="2521797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945" y="1556111"/>
            <a:ext cx="3836730" cy="7680472"/>
          </a:xfrm>
        </p:spPr>
        <p:txBody>
          <a:bodyPr/>
          <a:lstStyle>
            <a:lvl1pPr>
              <a:defRPr sz="2652"/>
            </a:lvl1pPr>
            <a:lvl2pPr>
              <a:defRPr sz="2321"/>
            </a:lvl2pPr>
            <a:lvl3pPr>
              <a:defRPr sz="1989"/>
            </a:lvl3pPr>
            <a:lvl4pPr>
              <a:defRPr sz="1658"/>
            </a:lvl4pPr>
            <a:lvl5pPr>
              <a:defRPr sz="1658"/>
            </a:lvl5pPr>
            <a:lvl6pPr>
              <a:defRPr sz="1658"/>
            </a:lvl6pPr>
            <a:lvl7pPr>
              <a:defRPr sz="1658"/>
            </a:lvl7pPr>
            <a:lvl8pPr>
              <a:defRPr sz="1658"/>
            </a:lvl8pPr>
            <a:lvl9pPr>
              <a:defRPr sz="165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242310"/>
            <a:ext cx="2444336" cy="6006780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156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25" y="720513"/>
            <a:ext cx="2444336" cy="2521797"/>
          </a:xfrm>
        </p:spPr>
        <p:txBody>
          <a:bodyPr anchor="b"/>
          <a:lstStyle>
            <a:lvl1pPr>
              <a:defRPr sz="265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21945" y="1556111"/>
            <a:ext cx="3836730" cy="7680472"/>
          </a:xfrm>
        </p:spPr>
        <p:txBody>
          <a:bodyPr anchor="t"/>
          <a:lstStyle>
            <a:lvl1pPr marL="0" indent="0">
              <a:buNone/>
              <a:defRPr sz="2652"/>
            </a:lvl1pPr>
            <a:lvl2pPr marL="378927" indent="0">
              <a:buNone/>
              <a:defRPr sz="2321"/>
            </a:lvl2pPr>
            <a:lvl3pPr marL="757855" indent="0">
              <a:buNone/>
              <a:defRPr sz="1989"/>
            </a:lvl3pPr>
            <a:lvl4pPr marL="1136782" indent="0">
              <a:buNone/>
              <a:defRPr sz="1658"/>
            </a:lvl4pPr>
            <a:lvl5pPr marL="1515709" indent="0">
              <a:buNone/>
              <a:defRPr sz="1658"/>
            </a:lvl5pPr>
            <a:lvl6pPr marL="1894637" indent="0">
              <a:buNone/>
              <a:defRPr sz="1658"/>
            </a:lvl6pPr>
            <a:lvl7pPr marL="2273564" indent="0">
              <a:buNone/>
              <a:defRPr sz="1658"/>
            </a:lvl7pPr>
            <a:lvl8pPr marL="2652492" indent="0">
              <a:buNone/>
              <a:defRPr sz="1658"/>
            </a:lvl8pPr>
            <a:lvl9pPr marL="3031419" indent="0">
              <a:buNone/>
              <a:defRPr sz="165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25" y="3242310"/>
            <a:ext cx="2444336" cy="6006780"/>
          </a:xfrm>
        </p:spPr>
        <p:txBody>
          <a:bodyPr/>
          <a:lstStyle>
            <a:lvl1pPr marL="0" indent="0">
              <a:buNone/>
              <a:defRPr sz="1326"/>
            </a:lvl1pPr>
            <a:lvl2pPr marL="378927" indent="0">
              <a:buNone/>
              <a:defRPr sz="1160"/>
            </a:lvl2pPr>
            <a:lvl3pPr marL="757855" indent="0">
              <a:buNone/>
              <a:defRPr sz="995"/>
            </a:lvl3pPr>
            <a:lvl4pPr marL="1136782" indent="0">
              <a:buNone/>
              <a:defRPr sz="829"/>
            </a:lvl4pPr>
            <a:lvl5pPr marL="1515709" indent="0">
              <a:buNone/>
              <a:defRPr sz="829"/>
            </a:lvl5pPr>
            <a:lvl6pPr marL="1894637" indent="0">
              <a:buNone/>
              <a:defRPr sz="829"/>
            </a:lvl6pPr>
            <a:lvl7pPr marL="2273564" indent="0">
              <a:buNone/>
              <a:defRPr sz="829"/>
            </a:lvl7pPr>
            <a:lvl8pPr marL="2652492" indent="0">
              <a:buNone/>
              <a:defRPr sz="829"/>
            </a:lvl8pPr>
            <a:lvl9pPr marL="3031419" indent="0">
              <a:buNone/>
              <a:defRPr sz="8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007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038" y="575412"/>
            <a:ext cx="6536650" cy="208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038" y="2877050"/>
            <a:ext cx="6536650" cy="685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037" y="10017139"/>
            <a:ext cx="1705213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6214-D75A-724B-A589-20CA4B9CDB3C}" type="datetimeFigureOut">
              <a:rPr lang="en-DE" smtClean="0"/>
              <a:t>27.04.22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0453" y="10017139"/>
            <a:ext cx="2557820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2475" y="10017139"/>
            <a:ext cx="1705213" cy="57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C8A6-5CB8-C841-8599-DF9D99B9D75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590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757855" rtl="0" eaLnBrk="1" latinLnBrk="0" hangingPunct="1">
        <a:lnSpc>
          <a:spcPct val="90000"/>
        </a:lnSpc>
        <a:spcBef>
          <a:spcPct val="0"/>
        </a:spcBef>
        <a:buNone/>
        <a:defRPr sz="36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464" indent="-189464" algn="l" defTabSz="757855" rtl="0" eaLnBrk="1" latinLnBrk="0" hangingPunct="1">
        <a:lnSpc>
          <a:spcPct val="90000"/>
        </a:lnSpc>
        <a:spcBef>
          <a:spcPts val="829"/>
        </a:spcBef>
        <a:buFont typeface="Arial" panose="020B0604020202020204" pitchFamily="34" charset="0"/>
        <a:buChar char="•"/>
        <a:defRPr sz="2321" kern="1200">
          <a:solidFill>
            <a:schemeClr val="tx1"/>
          </a:solidFill>
          <a:latin typeface="+mn-lt"/>
          <a:ea typeface="+mn-ea"/>
          <a:cs typeface="+mn-cs"/>
        </a:defRPr>
      </a:lvl1pPr>
      <a:lvl2pPr marL="568391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94731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8" kern="1200">
          <a:solidFill>
            <a:schemeClr val="tx1"/>
          </a:solidFill>
          <a:latin typeface="+mn-lt"/>
          <a:ea typeface="+mn-ea"/>
          <a:cs typeface="+mn-cs"/>
        </a:defRPr>
      </a:lvl3pPr>
      <a:lvl4pPr marL="1326246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70517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2084100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463028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220883" indent="-189464" algn="l" defTabSz="757855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1pPr>
      <a:lvl2pPr marL="37892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2pPr>
      <a:lvl3pPr marL="757855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3pPr>
      <a:lvl4pPr marL="113678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4pPr>
      <a:lvl5pPr marL="151570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5pPr>
      <a:lvl6pPr marL="1894637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6pPr>
      <a:lvl7pPr marL="2273564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7pPr>
      <a:lvl8pPr marL="2652492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8pPr>
      <a:lvl9pPr marL="3031419" algn="l" defTabSz="757855" rtl="0" eaLnBrk="1" latinLnBrk="0" hangingPunct="1">
        <a:defRPr sz="14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E5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31298"/>
            <a:ext cx="6600825" cy="1757689"/>
            <a:chOff x="-150634" y="1098833"/>
            <a:chExt cx="6505714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006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solidFill>
              <a:srgbClr val="4DC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1"/>
            <a:ext cx="2980387" cy="1613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1. Bei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Talentry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registrieren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2.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Stellenangebote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durchstöbern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3. Jobs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wenigen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Klicks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empfehlen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4. Neue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Kolleg:innen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willkommen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heißen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&amp;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    auf die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Prämie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freuen</a:t>
            </a:r>
            <a:b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</a:br>
            <a:endParaRPr lang="en-DE" sz="1100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864987"/>
            <a:ext cx="5888981" cy="64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helfen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Personen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aus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Ihrem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Bekanntenkreis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,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einen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spannenden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neuen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Job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finden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-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wir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gewinnen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Dank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Ihnen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, die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perfekt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passen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!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Ihr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Einsatz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wird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von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belohnt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.</a:t>
            </a:r>
            <a:endParaRPr lang="en-DE" sz="1300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werben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Mitarbeitende</a:t>
            </a:r>
            <a:endParaRPr lang="en-GB" sz="1300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006996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7" y="8845870"/>
            <a:ext cx="5637039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sind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unsere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besten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und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glaubwürdigsten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06996"/>
                </a:solidFill>
                <a:latin typeface="Work Sans Medium" pitchFamily="2" charset="77"/>
              </a:rPr>
              <a:t>Botschafter:innen</a:t>
            </a:r>
            <a:r>
              <a:rPr lang="en-GB" sz="1300" dirty="0">
                <a:solidFill>
                  <a:srgbClr val="006996"/>
                </a:solidFill>
                <a:latin typeface="Work Sans Medium" pitchFamily="2" charset="77"/>
              </a:rPr>
              <a:t>!</a:t>
            </a:r>
            <a:endParaRPr lang="en-DE" sz="1300" dirty="0">
              <a:solidFill>
                <a:srgbClr val="006996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052345" y="9261969"/>
            <a:ext cx="4862860" cy="176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endParaRPr lang="en-DE" sz="1100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4D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DE" sz="2400" b="1" dirty="0">
                <a:solidFill>
                  <a:srgbClr val="006996"/>
                </a:solidFill>
                <a:latin typeface="Work Sans" pitchFamily="2" charset="77"/>
              </a:rPr>
              <a:t>SO GEHT’S!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EA6908-390B-03AE-1F28-E2093DEB0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3924" y="3473915"/>
            <a:ext cx="4358335" cy="522076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0E7371-846D-4968-E724-B514AD047870}"/>
              </a:ext>
            </a:extLst>
          </p:cNvPr>
          <p:cNvSpPr/>
          <p:nvPr/>
        </p:nvSpPr>
        <p:spPr>
          <a:xfrm>
            <a:off x="4199081" y="4618767"/>
            <a:ext cx="1653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6135013" y="9289889"/>
            <a:ext cx="638634" cy="851215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052345" y="9245925"/>
            <a:ext cx="4862860" cy="536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Helfen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uns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,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Positionen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Top-Kandidat:innen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aus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Ihrem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Netzwerk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zu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besetzen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. Am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besten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legen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gleich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los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!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Registrieren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unter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1100" b="1" u="sng" dirty="0" err="1">
                <a:solidFill>
                  <a:srgbClr val="006996"/>
                </a:solidFill>
                <a:latin typeface="Nunito Sans SemiBold" pitchFamily="2" charset="77"/>
              </a:rPr>
              <a:t>musterfirma.talentry.com</a:t>
            </a:r>
            <a:r>
              <a:rPr lang="en-GB" sz="1100" b="1" u="sng" dirty="0">
                <a:solidFill>
                  <a:srgbClr val="006996"/>
                </a:solidFill>
                <a:latin typeface="Nunito Sans SemiBold" pitchFamily="2" charset="77"/>
              </a:rPr>
              <a:t> 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-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oder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holen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06996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006996"/>
                </a:solidFill>
                <a:latin typeface="Nunito Sans SemiBold" pitchFamily="2" charset="77"/>
              </a:rPr>
              <a:t> die App:</a:t>
            </a:r>
            <a:endParaRPr lang="en-DE" sz="1100" b="1" dirty="0">
              <a:solidFill>
                <a:srgbClr val="006996"/>
              </a:solidFill>
              <a:latin typeface="Nunito Sans SemiBold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844646-0A0D-A935-E7FC-9C84767898D3}"/>
              </a:ext>
            </a:extLst>
          </p:cNvPr>
          <p:cNvSpPr/>
          <p:nvPr/>
        </p:nvSpPr>
        <p:spPr>
          <a:xfrm>
            <a:off x="808976" y="558602"/>
            <a:ext cx="1116418" cy="384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DE" sz="1600" b="1" dirty="0">
              <a:solidFill>
                <a:srgbClr val="044085"/>
              </a:solidFill>
              <a:latin typeface="Work Sans ExtraBold" pitchFamily="2" charset="77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8E4D293-45BE-94FE-893D-D9D2579315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693" y="640003"/>
            <a:ext cx="802984" cy="2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8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F6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31298"/>
            <a:ext cx="6600825" cy="1757689"/>
            <a:chOff x="-150634" y="1098833"/>
            <a:chExt cx="6505714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solidFill>
              <a:srgbClr val="4C68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1"/>
            <a:ext cx="2980387" cy="1613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1. Bei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registrieren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2.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Stellenangebote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durchstöbern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3. Jobs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wenigen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Klicks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empfehlen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4. Neue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Kolleg:innen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willkommen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heißen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&amp;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    auf die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Prämie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freuen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endParaRPr lang="en-DE" sz="11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864987"/>
            <a:ext cx="5888981" cy="64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helfen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Personen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aus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Ihrem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Bekanntenkreis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,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einen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spannenden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neuen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Job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finden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-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wir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gewinnen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Dank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Ihnen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, die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perfekt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passen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!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Ihr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Einsatz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wird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von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belohnt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.</a:t>
            </a:r>
            <a:endParaRPr lang="en-DE" sz="1300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werben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Mitarbeitende</a:t>
            </a:r>
            <a:endParaRPr lang="en-GB" sz="1300" dirty="0">
              <a:solidFill>
                <a:srgbClr val="FFFFFF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FFFFFF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7" y="8845870"/>
            <a:ext cx="5637039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sind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unsere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besten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und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glaubwürdigsten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Botschafter:innen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!</a:t>
            </a:r>
            <a:endParaRPr lang="en-DE" sz="1300" dirty="0">
              <a:solidFill>
                <a:srgbClr val="FFFFFF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052345" y="9261969"/>
            <a:ext cx="4862860" cy="176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endParaRPr lang="en-DE" sz="1100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CD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DE" sz="2400" b="1" dirty="0">
                <a:solidFill>
                  <a:srgbClr val="4C688F"/>
                </a:solidFill>
                <a:latin typeface="Work Sans" pitchFamily="2" charset="77"/>
              </a:rPr>
              <a:t>SO GEHT’S!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EA6908-390B-03AE-1F28-E2093DEB0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3924" y="3473915"/>
            <a:ext cx="4358335" cy="522076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0E7371-846D-4968-E724-B514AD047870}"/>
              </a:ext>
            </a:extLst>
          </p:cNvPr>
          <p:cNvSpPr/>
          <p:nvPr/>
        </p:nvSpPr>
        <p:spPr>
          <a:xfrm>
            <a:off x="4199081" y="4618767"/>
            <a:ext cx="1653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6135013" y="9289889"/>
            <a:ext cx="638634" cy="851215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052345" y="9245925"/>
            <a:ext cx="4862860" cy="536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100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1100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1100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268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FFE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CE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31298"/>
            <a:ext cx="6600825" cy="1757689"/>
            <a:chOff x="-150634" y="1098833"/>
            <a:chExt cx="6505714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FE9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solidFill>
              <a:srgbClr val="CE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1"/>
            <a:ext cx="2980387" cy="1613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1. Bei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Talentry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registrieren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2.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Stellenangebote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durchstöbern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3. Jobs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wenigen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Klicks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empfehlen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4. Neue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Kolleg:innen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willkommen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heißen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&amp;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    auf die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Prämie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freuen</a:t>
            </a:r>
            <a:b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</a:br>
            <a:endParaRPr lang="en-DE" sz="11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864987"/>
            <a:ext cx="5888981" cy="64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helfen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Personen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aus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Ihrem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Bekanntenkreis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,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einen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spannenden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neuen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Job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finden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-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wir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gewinnen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Dank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Ihnen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, die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perfekt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passen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!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Ihr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Einsatz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wird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von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belohnt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.</a:t>
            </a:r>
            <a:endParaRPr lang="en-DE" sz="1300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werben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Mitarbeitende</a:t>
            </a:r>
            <a:endParaRPr lang="en-GB" sz="1300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044085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044085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7" y="8845870"/>
            <a:ext cx="5637039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sind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unsere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besten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und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glaubwürdigsten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044085"/>
                </a:solidFill>
                <a:latin typeface="Work Sans Medium" pitchFamily="2" charset="77"/>
              </a:rPr>
              <a:t>Botschafter:innen</a:t>
            </a:r>
            <a:r>
              <a:rPr lang="en-GB" sz="1300" dirty="0">
                <a:solidFill>
                  <a:srgbClr val="044085"/>
                </a:solidFill>
                <a:latin typeface="Work Sans Medium" pitchFamily="2" charset="77"/>
              </a:rPr>
              <a:t>!</a:t>
            </a:r>
            <a:endParaRPr lang="en-DE" sz="1300" dirty="0">
              <a:solidFill>
                <a:srgbClr val="044085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052345" y="9261969"/>
            <a:ext cx="4862860" cy="176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endParaRPr lang="en-DE" sz="1100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C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DE" sz="2400" b="1" dirty="0">
                <a:solidFill>
                  <a:srgbClr val="4C688F"/>
                </a:solidFill>
                <a:latin typeface="Work Sans" pitchFamily="2" charset="77"/>
              </a:rPr>
              <a:t>SO GEHT’S!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EA6908-390B-03AE-1F28-E2093DEB0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3924" y="3473915"/>
            <a:ext cx="4358335" cy="522076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0E7371-846D-4968-E724-B514AD047870}"/>
              </a:ext>
            </a:extLst>
          </p:cNvPr>
          <p:cNvSpPr/>
          <p:nvPr/>
        </p:nvSpPr>
        <p:spPr>
          <a:xfrm>
            <a:off x="4199081" y="4618767"/>
            <a:ext cx="1653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6135013" y="9289889"/>
            <a:ext cx="638634" cy="851215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052345" y="9245925"/>
            <a:ext cx="4862860" cy="536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Helfen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uns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,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Positionen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Top-Kandidat:innen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aus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Ihrem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Netzwerk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zu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besetzen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. Am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besten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legen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gleich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los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!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Registrieren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unter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1100" b="1" u="sng" dirty="0" err="1">
                <a:solidFill>
                  <a:srgbClr val="044085"/>
                </a:solidFill>
                <a:latin typeface="Nunito Sans SemiBold" pitchFamily="2" charset="77"/>
              </a:rPr>
              <a:t>musterfirma.talentry.com</a:t>
            </a:r>
            <a:r>
              <a:rPr lang="en-GB" sz="1100" b="1" u="sng" dirty="0">
                <a:solidFill>
                  <a:srgbClr val="044085"/>
                </a:solidFill>
                <a:latin typeface="Nunito Sans SemiBold" pitchFamily="2" charset="77"/>
              </a:rPr>
              <a:t> 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-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oder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holen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044085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044085"/>
                </a:solidFill>
                <a:latin typeface="Nunito Sans SemiBold" pitchFamily="2" charset="77"/>
              </a:rPr>
              <a:t> die App:</a:t>
            </a:r>
            <a:endParaRPr lang="en-DE" sz="1100" b="1" dirty="0">
              <a:solidFill>
                <a:srgbClr val="044085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746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EF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E5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31298"/>
            <a:ext cx="6600825" cy="1757689"/>
            <a:chOff x="-150634" y="1098833"/>
            <a:chExt cx="6505714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E5B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solidFill>
              <a:srgbClr val="71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1"/>
            <a:ext cx="2980387" cy="1613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1. Bei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Talentry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registrieren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2.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Stellenangebote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durchstöbern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3. Jobs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wenigen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Klicks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empfehlen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4. Neue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Kolleg:innen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willkommen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heißen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&amp;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    auf die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Prämie</a:t>
            </a:r>
            <a: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71697A"/>
                </a:solidFill>
                <a:latin typeface="Nunito Sans SemiBold" pitchFamily="2" charset="77"/>
              </a:rPr>
              <a:t>freuen</a:t>
            </a:r>
            <a:br>
              <a:rPr lang="en-GB" sz="1100" b="1" dirty="0">
                <a:solidFill>
                  <a:srgbClr val="71697A"/>
                </a:solidFill>
                <a:latin typeface="Nunito Sans SemiBold" pitchFamily="2" charset="77"/>
              </a:rPr>
            </a:br>
            <a:endParaRPr lang="en-DE" sz="1100" b="1" dirty="0">
              <a:solidFill>
                <a:srgbClr val="71697A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864987"/>
            <a:ext cx="5888981" cy="64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helfen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Personen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aus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Ihrem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Bekanntenkreis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,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einen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spannenden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neuen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Job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finden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-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wir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gewinnen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Dank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Ihnen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, die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perfekt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passen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!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Ihr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Einsatz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wird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von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71697A"/>
                </a:solidFill>
                <a:latin typeface="Work Sans Medium" pitchFamily="2" charset="77"/>
              </a:rPr>
              <a:t>belohnt</a:t>
            </a:r>
            <a:r>
              <a:rPr lang="en-GB" sz="1300" dirty="0">
                <a:solidFill>
                  <a:srgbClr val="71697A"/>
                </a:solidFill>
                <a:latin typeface="Work Sans Medium" pitchFamily="2" charset="77"/>
              </a:rPr>
              <a:t>.</a:t>
            </a:r>
            <a:endParaRPr lang="en-DE" sz="1300" dirty="0">
              <a:solidFill>
                <a:srgbClr val="71697A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werben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Mitarbeitende</a:t>
            </a:r>
            <a:endParaRPr lang="en-GB" sz="1300" dirty="0">
              <a:solidFill>
                <a:srgbClr val="FFFFFF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FFFFFF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71697A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7" y="8845870"/>
            <a:ext cx="5637039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sind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unsere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besten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und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glaubwürdigsten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FFFFFF"/>
                </a:solidFill>
                <a:latin typeface="Work Sans Medium" pitchFamily="2" charset="77"/>
              </a:rPr>
              <a:t>Botschafter:innen</a:t>
            </a:r>
            <a:r>
              <a:rPr lang="en-GB" sz="1300" dirty="0">
                <a:solidFill>
                  <a:srgbClr val="FFFFFF"/>
                </a:solidFill>
                <a:latin typeface="Work Sans Medium" pitchFamily="2" charset="77"/>
              </a:rPr>
              <a:t>!</a:t>
            </a:r>
            <a:endParaRPr lang="en-DE" sz="1300" dirty="0">
              <a:solidFill>
                <a:srgbClr val="FFFFFF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052345" y="9261969"/>
            <a:ext cx="4862860" cy="176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endParaRPr lang="en-DE" sz="1100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716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DE" sz="2400" b="1" dirty="0">
                <a:solidFill>
                  <a:schemeClr val="bg1"/>
                </a:solidFill>
                <a:latin typeface="Work Sans" pitchFamily="2" charset="77"/>
              </a:rPr>
              <a:t>SO GEHT’S!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EA6908-390B-03AE-1F28-E2093DEB0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3924" y="3473915"/>
            <a:ext cx="4358335" cy="522076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0E7371-846D-4968-E724-B514AD047870}"/>
              </a:ext>
            </a:extLst>
          </p:cNvPr>
          <p:cNvSpPr/>
          <p:nvPr/>
        </p:nvSpPr>
        <p:spPr>
          <a:xfrm>
            <a:off x="4199081" y="4618767"/>
            <a:ext cx="1653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6135013" y="9289889"/>
            <a:ext cx="638634" cy="851215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052345" y="9245925"/>
            <a:ext cx="4862860" cy="536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Helfen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uns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,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Positionen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Top-Kandidat:innen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aus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Ihrem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Netzwerk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zu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besetzen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. Am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besten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legen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gleich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los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!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Registrieren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unter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100" b="1" u="sng" dirty="0" err="1">
                <a:solidFill>
                  <a:schemeClr val="bg1"/>
                </a:solidFill>
                <a:latin typeface="Nunito Sans SemiBold" pitchFamily="2" charset="77"/>
              </a:rPr>
              <a:t>musterfirma.talentry.com</a:t>
            </a:r>
            <a:r>
              <a:rPr lang="en-GB" sz="1100" b="1" u="sng" dirty="0">
                <a:solidFill>
                  <a:schemeClr val="bg1"/>
                </a:solidFill>
                <a:latin typeface="Nunito Sans SemiBold" pitchFamily="2" charset="77"/>
              </a:rPr>
              <a:t> 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-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oder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holen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chemeClr val="bg1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chemeClr val="bg1"/>
                </a:solidFill>
                <a:latin typeface="Nunito Sans SemiBold" pitchFamily="2" charset="77"/>
              </a:rPr>
              <a:t> die App:</a:t>
            </a:r>
            <a:endParaRPr lang="en-DE" sz="1100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348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06989BC-D549-3725-C155-A996C4D6B04E}"/>
              </a:ext>
            </a:extLst>
          </p:cNvPr>
          <p:cNvSpPr/>
          <p:nvPr/>
        </p:nvSpPr>
        <p:spPr>
          <a:xfrm>
            <a:off x="-1" y="0"/>
            <a:ext cx="7578725" cy="10807699"/>
          </a:xfrm>
          <a:prstGeom prst="rect">
            <a:avLst/>
          </a:prstGeom>
          <a:solidFill>
            <a:srgbClr val="F8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801AD5-2282-0F7C-3C94-99646E5E7E83}"/>
              </a:ext>
            </a:extLst>
          </p:cNvPr>
          <p:cNvGrpSpPr/>
          <p:nvPr/>
        </p:nvGrpSpPr>
        <p:grpSpPr>
          <a:xfrm>
            <a:off x="324836" y="797686"/>
            <a:ext cx="6573994" cy="1846542"/>
            <a:chOff x="0" y="1098833"/>
            <a:chExt cx="6487668" cy="17784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C378F2-A155-1935-E4D9-25E17BC30B62}"/>
                </a:ext>
              </a:extLst>
            </p:cNvPr>
            <p:cNvSpPr/>
            <p:nvPr/>
          </p:nvSpPr>
          <p:spPr>
            <a:xfrm>
              <a:off x="0" y="1222248"/>
              <a:ext cx="6487668" cy="1655064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BA5D1-7E55-3299-9A16-150128392615}"/>
                </a:ext>
              </a:extLst>
            </p:cNvPr>
            <p:cNvSpPr/>
            <p:nvPr/>
          </p:nvSpPr>
          <p:spPr>
            <a:xfrm>
              <a:off x="0" y="1098833"/>
              <a:ext cx="6355080" cy="1655064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04155E-0DA9-F95A-CB3A-A3B2D1254C39}"/>
              </a:ext>
            </a:extLst>
          </p:cNvPr>
          <p:cNvGrpSpPr/>
          <p:nvPr/>
        </p:nvGrpSpPr>
        <p:grpSpPr>
          <a:xfrm>
            <a:off x="617541" y="8531298"/>
            <a:ext cx="6600825" cy="1757689"/>
            <a:chOff x="-150634" y="1098833"/>
            <a:chExt cx="6505714" cy="175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C5D603-AE04-9D87-4CC8-1C4FD461A3D1}"/>
                </a:ext>
              </a:extLst>
            </p:cNvPr>
            <p:cNvSpPr/>
            <p:nvPr/>
          </p:nvSpPr>
          <p:spPr>
            <a:xfrm>
              <a:off x="-150634" y="1234899"/>
              <a:ext cx="6503843" cy="1621623"/>
            </a:xfrm>
            <a:prstGeom prst="rect">
              <a:avLst/>
            </a:prstGeom>
            <a:solidFill>
              <a:srgbClr val="FFB5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F6124E-6039-E08C-E187-9D98A5A2C00F}"/>
                </a:ext>
              </a:extLst>
            </p:cNvPr>
            <p:cNvSpPr/>
            <p:nvPr/>
          </p:nvSpPr>
          <p:spPr>
            <a:xfrm>
              <a:off x="0" y="1098833"/>
              <a:ext cx="6355080" cy="1621623"/>
            </a:xfrm>
            <a:prstGeom prst="rect">
              <a:avLst/>
            </a:prstGeom>
            <a:solidFill>
              <a:srgbClr val="FEC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2010B-DD52-71A7-EED7-0D43C2398E96}"/>
              </a:ext>
            </a:extLst>
          </p:cNvPr>
          <p:cNvSpPr/>
          <p:nvPr/>
        </p:nvSpPr>
        <p:spPr>
          <a:xfrm>
            <a:off x="808979" y="5157571"/>
            <a:ext cx="2980387" cy="1613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1. Bei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Talentry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registrieren</a:t>
            </a:r>
            <a:b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2.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Stellenangebote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durchstöbern</a:t>
            </a:r>
            <a:b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3. Jobs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wenigen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Klicks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empfehlen</a:t>
            </a:r>
            <a:b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</a:br>
            <a:b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4. Neue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Kolleg:innen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willkommen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heißen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&amp;</a:t>
            </a:r>
            <a:b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</a:b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    auf die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Prämie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freuen</a:t>
            </a:r>
            <a:b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</a:br>
            <a:endParaRPr lang="en-DE" sz="1100" b="1" dirty="0">
              <a:solidFill>
                <a:srgbClr val="82373C"/>
              </a:solidFill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BF2C13-064F-9D4D-E0C6-2CA0FB3BBA98}"/>
              </a:ext>
            </a:extLst>
          </p:cNvPr>
          <p:cNvSpPr/>
          <p:nvPr/>
        </p:nvSpPr>
        <p:spPr>
          <a:xfrm>
            <a:off x="800406" y="2864987"/>
            <a:ext cx="5888981" cy="64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helfen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Personen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aus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Ihrem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Bekanntenkreis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,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einen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spannenden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neuen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Job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finden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-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wir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gewinnen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Dank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Ihnen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, die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perfekt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zu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passen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!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Ihr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Einsatz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wird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von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uns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belohnt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.</a:t>
            </a:r>
            <a:endParaRPr lang="en-DE" sz="1300" dirty="0">
              <a:solidFill>
                <a:srgbClr val="82373C"/>
              </a:solidFill>
              <a:latin typeface="Work Sans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64ECF6-23BB-527C-6C37-3922D49C38AC}"/>
              </a:ext>
            </a:extLst>
          </p:cNvPr>
          <p:cNvSpPr txBox="1"/>
          <p:nvPr/>
        </p:nvSpPr>
        <p:spPr>
          <a:xfrm>
            <a:off x="-1230284" y="2213148"/>
            <a:ext cx="242374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96D3E-46DF-9F0B-489D-DC59F6EBD209}"/>
              </a:ext>
            </a:extLst>
          </p:cNvPr>
          <p:cNvSpPr/>
          <p:nvPr/>
        </p:nvSpPr>
        <p:spPr>
          <a:xfrm>
            <a:off x="813883" y="1181941"/>
            <a:ext cx="5888981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Mitarbeitende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werben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Mitarbeitende</a:t>
            </a:r>
            <a:endParaRPr lang="en-GB" sz="1300" dirty="0">
              <a:solidFill>
                <a:srgbClr val="82373C"/>
              </a:solidFill>
              <a:latin typeface="Work Sans Medium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426B6-AC9F-DC20-DFA4-D5A80C6009CF}"/>
              </a:ext>
            </a:extLst>
          </p:cNvPr>
          <p:cNvSpPr/>
          <p:nvPr/>
        </p:nvSpPr>
        <p:spPr>
          <a:xfrm>
            <a:off x="800406" y="1397557"/>
            <a:ext cx="5375783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DE" sz="3400" b="1" dirty="0">
                <a:solidFill>
                  <a:srgbClr val="82373C"/>
                </a:solidFill>
                <a:latin typeface="Work Sans ExtraBold" pitchFamily="2" charset="77"/>
              </a:rPr>
              <a:t>WIN-WIN-WIN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ACD8F-CAA5-6F70-0E6F-AFC914024776}"/>
              </a:ext>
            </a:extLst>
          </p:cNvPr>
          <p:cNvSpPr/>
          <p:nvPr/>
        </p:nvSpPr>
        <p:spPr>
          <a:xfrm>
            <a:off x="808979" y="612942"/>
            <a:ext cx="1836563" cy="39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DE" sz="1600" b="1" dirty="0">
                <a:solidFill>
                  <a:srgbClr val="82373C"/>
                </a:solidFill>
                <a:latin typeface="Work Sans ExtraBold" pitchFamily="2" charset="77"/>
              </a:rPr>
              <a:t>LOGO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8916DE-157E-884F-B7B4-63B51DC3165A}"/>
              </a:ext>
            </a:extLst>
          </p:cNvPr>
          <p:cNvSpPr/>
          <p:nvPr/>
        </p:nvSpPr>
        <p:spPr>
          <a:xfrm>
            <a:off x="1052347" y="8845870"/>
            <a:ext cx="5637039" cy="2049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40"/>
              </a:lnSpc>
            </a:pP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Sie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sind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unsere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besten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und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glaubwürdigsten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 </a:t>
            </a:r>
            <a:r>
              <a:rPr lang="en-GB" sz="1300" dirty="0" err="1">
                <a:solidFill>
                  <a:srgbClr val="82373C"/>
                </a:solidFill>
                <a:latin typeface="Work Sans Medium" pitchFamily="2" charset="77"/>
              </a:rPr>
              <a:t>Botschafter:innen</a:t>
            </a:r>
            <a:r>
              <a:rPr lang="en-GB" sz="1300" dirty="0">
                <a:solidFill>
                  <a:srgbClr val="82373C"/>
                </a:solidFill>
                <a:latin typeface="Work Sans Medium" pitchFamily="2" charset="77"/>
              </a:rPr>
              <a:t>!</a:t>
            </a:r>
            <a:endParaRPr lang="en-DE" sz="1300" dirty="0">
              <a:solidFill>
                <a:srgbClr val="82373C"/>
              </a:solidFill>
              <a:latin typeface="Work Sans Medium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A024C4-90F7-FD33-5A89-41346A056D9C}"/>
              </a:ext>
            </a:extLst>
          </p:cNvPr>
          <p:cNvSpPr/>
          <p:nvPr/>
        </p:nvSpPr>
        <p:spPr>
          <a:xfrm>
            <a:off x="1052345" y="9261969"/>
            <a:ext cx="4862860" cy="1769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endParaRPr lang="en-DE" sz="1100" b="1" dirty="0">
              <a:solidFill>
                <a:srgbClr val="FFFFFF"/>
              </a:solidFill>
              <a:latin typeface="Nunito Sans SemiBold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6CEEBC1-33C3-05FB-E85A-039C16F0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0806" y="651537"/>
            <a:ext cx="965200" cy="939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57C7AFC-1FBC-5C54-3AFD-95389363B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531" y="1123488"/>
            <a:ext cx="431800" cy="10668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F8C3152-6CBE-536E-053A-16AC68327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039" y="9781565"/>
            <a:ext cx="965200" cy="9398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DC907D-A1A4-3928-A24C-40A441D71B4B}"/>
              </a:ext>
            </a:extLst>
          </p:cNvPr>
          <p:cNvSpPr/>
          <p:nvPr/>
        </p:nvSpPr>
        <p:spPr>
          <a:xfrm>
            <a:off x="0" y="4304991"/>
            <a:ext cx="3789362" cy="585216"/>
          </a:xfrm>
          <a:prstGeom prst="rect">
            <a:avLst/>
          </a:prstGeom>
          <a:solidFill>
            <a:srgbClr val="FEC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r>
              <a:rPr lang="en-DE" sz="2400" b="1" dirty="0">
                <a:solidFill>
                  <a:srgbClr val="82373C"/>
                </a:solidFill>
                <a:latin typeface="Work Sans" pitchFamily="2" charset="77"/>
              </a:rPr>
              <a:t>SO GEHT’S!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EEA6908-390B-03AE-1F28-E2093DEB0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3924" y="3473915"/>
            <a:ext cx="4358335" cy="522076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0E7371-846D-4968-E724-B514AD047870}"/>
              </a:ext>
            </a:extLst>
          </p:cNvPr>
          <p:cNvSpPr/>
          <p:nvPr/>
        </p:nvSpPr>
        <p:spPr>
          <a:xfrm>
            <a:off x="4199081" y="4618767"/>
            <a:ext cx="1653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rgbClr val="489BB7"/>
                </a:solidFill>
                <a:latin typeface="Nunito Sans SemiBold" pitchFamily="2" charset="77"/>
              </a:rPr>
              <a:t>Prämie</a:t>
            </a:r>
            <a:r>
              <a:rPr lang="en-GB" sz="1600" b="1" dirty="0">
                <a:solidFill>
                  <a:srgbClr val="489BB7"/>
                </a:solidFill>
                <a:latin typeface="Nunito Sans SemiBold" pitchFamily="2" charset="77"/>
              </a:rPr>
              <a:t>: 1000 €</a:t>
            </a:r>
            <a:endParaRPr lang="en-DE" sz="1600" b="1" dirty="0">
              <a:solidFill>
                <a:srgbClr val="489BB7"/>
              </a:solidFill>
              <a:latin typeface="Nunito Sans SemiBold" pitchFamily="2" charset="77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39A406-A9BC-FA69-71BF-AADA25118D68}"/>
              </a:ext>
            </a:extLst>
          </p:cNvPr>
          <p:cNvGrpSpPr/>
          <p:nvPr/>
        </p:nvGrpSpPr>
        <p:grpSpPr>
          <a:xfrm>
            <a:off x="6135013" y="9289889"/>
            <a:ext cx="638634" cy="851215"/>
            <a:chOff x="6475071" y="2366507"/>
            <a:chExt cx="638634" cy="8512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7594481-ED88-14C6-3C24-7E603CC04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48338" y="2366507"/>
              <a:ext cx="454884" cy="4548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14F044A-B77A-1E8D-A125-E05BE554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75071" y="2844673"/>
              <a:ext cx="373039" cy="3730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2775D68-EA6A-2E19-CD2B-D4C3C7E2C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0666" y="2844683"/>
              <a:ext cx="373039" cy="373039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C30AE3C-A6C6-0193-A47F-6FF490181D21}"/>
              </a:ext>
            </a:extLst>
          </p:cNvPr>
          <p:cNvSpPr/>
          <p:nvPr/>
        </p:nvSpPr>
        <p:spPr>
          <a:xfrm>
            <a:off x="1052345" y="9245925"/>
            <a:ext cx="4862860" cy="536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Helfen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uns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,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offene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Positionen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mit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Top-Kandidat:innen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aus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Ihrem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Netzwerk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zu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besetzen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. Am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besten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legen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gleich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los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!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Registrieren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unter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 </a:t>
            </a:r>
            <a:r>
              <a:rPr lang="en-GB" sz="1100" b="1" u="sng" dirty="0" err="1">
                <a:solidFill>
                  <a:srgbClr val="82373C"/>
                </a:solidFill>
                <a:latin typeface="Nunito Sans SemiBold" pitchFamily="2" charset="77"/>
              </a:rPr>
              <a:t>musterfirma.talentry.com</a:t>
            </a:r>
            <a:r>
              <a:rPr lang="en-GB" sz="1100" b="1" u="sng" dirty="0">
                <a:solidFill>
                  <a:srgbClr val="82373C"/>
                </a:solidFill>
                <a:latin typeface="Nunito Sans SemiBold" pitchFamily="2" charset="77"/>
              </a:rPr>
              <a:t> 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-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oder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holen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Sie </a:t>
            </a:r>
            <a:r>
              <a:rPr lang="en-GB" sz="1100" b="1" dirty="0" err="1">
                <a:solidFill>
                  <a:srgbClr val="82373C"/>
                </a:solidFill>
                <a:latin typeface="Nunito Sans SemiBold" pitchFamily="2" charset="77"/>
              </a:rPr>
              <a:t>sich</a:t>
            </a:r>
            <a:r>
              <a:rPr lang="en-GB" sz="1100" b="1" dirty="0">
                <a:solidFill>
                  <a:srgbClr val="82373C"/>
                </a:solidFill>
                <a:latin typeface="Nunito Sans SemiBold" pitchFamily="2" charset="77"/>
              </a:rPr>
              <a:t> die App:</a:t>
            </a:r>
            <a:endParaRPr lang="en-DE" sz="1100" b="1" dirty="0">
              <a:solidFill>
                <a:srgbClr val="82373C"/>
              </a:solidFill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3857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5B191329C174384F6897F1FD91BAB" ma:contentTypeVersion="18" ma:contentTypeDescription="Create a new document." ma:contentTypeScope="" ma:versionID="2d2c5fb371504e6be432e467856806f1">
  <xsd:schema xmlns:xsd="http://www.w3.org/2001/XMLSchema" xmlns:xs="http://www.w3.org/2001/XMLSchema" xmlns:p="http://schemas.microsoft.com/office/2006/metadata/properties" xmlns:ns1="http://schemas.microsoft.com/sharepoint/v3" xmlns:ns2="29c50919-b7f8-4492-b835-cd94fc4d83c6" xmlns:ns3="0816cd3e-c849-4827-8432-c54ff2bb246c" targetNamespace="http://schemas.microsoft.com/office/2006/metadata/properties" ma:root="true" ma:fieldsID="e5b15386ee090966c6f47a1aedf6cb41" ns1:_="" ns2:_="" ns3:_="">
    <xsd:import namespace="http://schemas.microsoft.com/sharepoint/v3"/>
    <xsd:import namespace="29c50919-b7f8-4492-b835-cd94fc4d83c6"/>
    <xsd:import namespace="0816cd3e-c849-4827-8432-c54ff2bb24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50919-b7f8-4492-b835-cd94fc4d83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6cd3e-c849-4827-8432-c54ff2bb2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275316-66E0-4750-91E7-CA8D68C70A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71528D-3407-401B-8872-3CCC1F1EFF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9c50919-b7f8-4492-b835-cd94fc4d83c6"/>
    <ds:schemaRef ds:uri="0816cd3e-c849-4827-8432-c54ff2bb2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2D6399-9CE6-4275-8E1B-066598DC055D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0816cd3e-c849-4827-8432-c54ff2bb246c"/>
    <ds:schemaRef ds:uri="29c50919-b7f8-4492-b835-cd94fc4d83c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674</Words>
  <Application>Microsoft Macintosh PowerPoint</Application>
  <PresentationFormat>Custom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Nunito Sans SemiBold</vt:lpstr>
      <vt:lpstr>Work Sans</vt:lpstr>
      <vt:lpstr>Work Sans ExtraBold</vt:lpstr>
      <vt:lpstr>Work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Gomez</dc:creator>
  <cp:lastModifiedBy>Alexandra Schiekofer</cp:lastModifiedBy>
  <cp:revision>2</cp:revision>
  <dcterms:created xsi:type="dcterms:W3CDTF">2022-04-21T08:00:45Z</dcterms:created>
  <dcterms:modified xsi:type="dcterms:W3CDTF">2022-04-27T10:17:35Z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0x01010007E5B191329C174384F6897F1FD91BAB</vt:lpwstr>
  </property>
</Properties>
</file>