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4"/>
  </p:sldMasterIdLst>
  <p:notesMasterIdLst>
    <p:notesMasterId r:id="rId10"/>
  </p:notesMasterIdLst>
  <p:sldIdLst>
    <p:sldId id="256" r:id="rId5"/>
    <p:sldId id="260" r:id="rId6"/>
    <p:sldId id="258" r:id="rId7"/>
    <p:sldId id="261" r:id="rId8"/>
    <p:sldId id="259" r:id="rId9"/>
  </p:sldIdLst>
  <p:sldSz cx="7578725" cy="10807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4" userDrawn="1">
          <p15:clr>
            <a:srgbClr val="A4A3A4"/>
          </p15:clr>
        </p15:guide>
        <p15:guide id="2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F"/>
    <a:srgbClr val="CEE3FF"/>
    <a:srgbClr val="4C688F"/>
    <a:srgbClr val="FFB5A7"/>
    <a:srgbClr val="006996"/>
    <a:srgbClr val="82373D"/>
    <a:srgbClr val="FEC89A"/>
    <a:srgbClr val="71697A"/>
    <a:srgbClr val="4DCAFF"/>
    <a:srgbClr val="044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844F2-234A-0941-9942-36469962B512}" v="76" dt="2022-04-26T15:26:38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5"/>
    <p:restoredTop sz="94648"/>
  </p:normalViewPr>
  <p:slideViewPr>
    <p:cSldViewPr snapToGrid="0" snapToObjects="1" showGuides="1">
      <p:cViewPr varScale="1">
        <p:scale>
          <a:sx n="71" d="100"/>
          <a:sy n="71" d="100"/>
        </p:scale>
        <p:origin x="2224" y="184"/>
      </p:cViewPr>
      <p:guideLst>
        <p:guide orient="horz" pos="3404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Schiekofer" userId="b8a51b37-ebfb-4b13-a8ff-6458d10be8c4" providerId="ADAL" clId="{F587AFC3-19D5-D34D-9BBE-982F99978992}"/>
    <pc:docChg chg="undo custSel addSld delSld modSld">
      <pc:chgData name="Alexandra Schiekofer" userId="b8a51b37-ebfb-4b13-a8ff-6458d10be8c4" providerId="ADAL" clId="{F587AFC3-19D5-D34D-9BBE-982F99978992}" dt="2022-04-27T10:23:12.650" v="20" actId="2696"/>
      <pc:docMkLst>
        <pc:docMk/>
      </pc:docMkLst>
      <pc:sldChg chg="modSp del mod">
        <pc:chgData name="Alexandra Schiekofer" userId="b8a51b37-ebfb-4b13-a8ff-6458d10be8c4" providerId="ADAL" clId="{F587AFC3-19D5-D34D-9BBE-982F99978992}" dt="2022-04-27T10:23:12.650" v="20" actId="2696"/>
        <pc:sldMkLst>
          <pc:docMk/>
          <pc:sldMk cId="1229989331" sldId="257"/>
        </pc:sldMkLst>
        <pc:spChg chg="mod">
          <ac:chgData name="Alexandra Schiekofer" userId="b8a51b37-ebfb-4b13-a8ff-6458d10be8c4" providerId="ADAL" clId="{F587AFC3-19D5-D34D-9BBE-982F99978992}" dt="2022-04-27T10:22:38.176" v="15" actId="207"/>
          <ac:spMkLst>
            <pc:docMk/>
            <pc:sldMk cId="1229989331" sldId="257"/>
            <ac:spMk id="29" creationId="{ABDC907D-A1A4-3928-A24C-40A441D71B4B}"/>
          </ac:spMkLst>
        </pc:spChg>
        <pc:spChg chg="mod">
          <ac:chgData name="Alexandra Schiekofer" userId="b8a51b37-ebfb-4b13-a8ff-6458d10be8c4" providerId="ADAL" clId="{F587AFC3-19D5-D34D-9BBE-982F99978992}" dt="2022-04-27T10:22:56.025" v="17" actId="207"/>
          <ac:spMkLst>
            <pc:docMk/>
            <pc:sldMk cId="1229989331" sldId="257"/>
            <ac:spMk id="36" creationId="{B06989BC-D549-3725-C155-A996C4D6B04E}"/>
          </ac:spMkLst>
        </pc:spChg>
      </pc:sldChg>
      <pc:sldChg chg="modSp mod">
        <pc:chgData name="Alexandra Schiekofer" userId="b8a51b37-ebfb-4b13-a8ff-6458d10be8c4" providerId="ADAL" clId="{F587AFC3-19D5-D34D-9BBE-982F99978992}" dt="2022-04-27T10:23:04.729" v="19" actId="207"/>
        <pc:sldMkLst>
          <pc:docMk/>
          <pc:sldMk cId="3971333016" sldId="258"/>
        </pc:sldMkLst>
        <pc:spChg chg="mod">
          <ac:chgData name="Alexandra Schiekofer" userId="b8a51b37-ebfb-4b13-a8ff-6458d10be8c4" providerId="ADAL" clId="{F587AFC3-19D5-D34D-9BBE-982F99978992}" dt="2022-04-27T10:21:05.395" v="6" actId="207"/>
          <ac:spMkLst>
            <pc:docMk/>
            <pc:sldMk cId="3971333016" sldId="258"/>
            <ac:spMk id="6" creationId="{AFCBA5D1-7E55-3299-9A16-150128392615}"/>
          </ac:spMkLst>
        </pc:spChg>
        <pc:spChg chg="mod">
          <ac:chgData name="Alexandra Schiekofer" userId="b8a51b37-ebfb-4b13-a8ff-6458d10be8c4" providerId="ADAL" clId="{F587AFC3-19D5-D34D-9BBE-982F99978992}" dt="2022-04-27T10:21:39.335" v="9" actId="207"/>
          <ac:spMkLst>
            <pc:docMk/>
            <pc:sldMk cId="3971333016" sldId="258"/>
            <ac:spMk id="7" creationId="{5BC378F2-A155-1935-E4D9-25E17BC30B62}"/>
          </ac:spMkLst>
        </pc:spChg>
        <pc:spChg chg="mod">
          <ac:chgData name="Alexandra Schiekofer" userId="b8a51b37-ebfb-4b13-a8ff-6458d10be8c4" providerId="ADAL" clId="{F587AFC3-19D5-D34D-9BBE-982F99978992}" dt="2022-04-27T10:21:47.224" v="10" actId="207"/>
          <ac:spMkLst>
            <pc:docMk/>
            <pc:sldMk cId="3971333016" sldId="258"/>
            <ac:spMk id="11" creationId="{EDC5D603-AE04-9D87-4CC8-1C4FD461A3D1}"/>
          </ac:spMkLst>
        </pc:spChg>
        <pc:spChg chg="mod">
          <ac:chgData name="Alexandra Schiekofer" userId="b8a51b37-ebfb-4b13-a8ff-6458d10be8c4" providerId="ADAL" clId="{F587AFC3-19D5-D34D-9BBE-982F99978992}" dt="2022-04-27T10:21:25.456" v="8" actId="207"/>
          <ac:spMkLst>
            <pc:docMk/>
            <pc:sldMk cId="3971333016" sldId="258"/>
            <ac:spMk id="12" creationId="{BAF6124E-6039-E08C-E187-9D98A5A2C00F}"/>
          </ac:spMkLst>
        </pc:spChg>
        <pc:spChg chg="mod">
          <ac:chgData name="Alexandra Schiekofer" userId="b8a51b37-ebfb-4b13-a8ff-6458d10be8c4" providerId="ADAL" clId="{F587AFC3-19D5-D34D-9BBE-982F99978992}" dt="2022-04-27T10:22:08.313" v="12" actId="207"/>
          <ac:spMkLst>
            <pc:docMk/>
            <pc:sldMk cId="3971333016" sldId="258"/>
            <ac:spMk id="13" creationId="{ED92010B-DD52-71A7-EED7-0D43C2398E96}"/>
          </ac:spMkLst>
        </pc:spChg>
        <pc:spChg chg="mod">
          <ac:chgData name="Alexandra Schiekofer" userId="b8a51b37-ebfb-4b13-a8ff-6458d10be8c4" providerId="ADAL" clId="{F587AFC3-19D5-D34D-9BBE-982F99978992}" dt="2022-04-27T10:22:02.715" v="11" actId="207"/>
          <ac:spMkLst>
            <pc:docMk/>
            <pc:sldMk cId="3971333016" sldId="258"/>
            <ac:spMk id="14" creationId="{F1BF2C13-064F-9D4D-E0C6-2CA0FB3BBA98}"/>
          </ac:spMkLst>
        </pc:spChg>
        <pc:spChg chg="mod">
          <ac:chgData name="Alexandra Schiekofer" userId="b8a51b37-ebfb-4b13-a8ff-6458d10be8c4" providerId="ADAL" clId="{F587AFC3-19D5-D34D-9BBE-982F99978992}" dt="2022-04-27T10:22:23.008" v="14" actId="207"/>
          <ac:spMkLst>
            <pc:docMk/>
            <pc:sldMk cId="3971333016" sldId="258"/>
            <ac:spMk id="20" creationId="{4CFACD8F-CAA5-6F70-0E6F-AFC914024776}"/>
          </ac:spMkLst>
        </pc:spChg>
        <pc:spChg chg="mod">
          <ac:chgData name="Alexandra Schiekofer" userId="b8a51b37-ebfb-4b13-a8ff-6458d10be8c4" providerId="ADAL" clId="{F587AFC3-19D5-D34D-9BBE-982F99978992}" dt="2022-04-27T10:23:04.729" v="19" actId="207"/>
          <ac:spMkLst>
            <pc:docMk/>
            <pc:sldMk cId="3971333016" sldId="258"/>
            <ac:spMk id="36" creationId="{B06989BC-D549-3725-C155-A996C4D6B04E}"/>
          </ac:spMkLst>
        </pc:spChg>
        <pc:spChg chg="mod">
          <ac:chgData name="Alexandra Schiekofer" userId="b8a51b37-ebfb-4b13-a8ff-6458d10be8c4" providerId="ADAL" clId="{F587AFC3-19D5-D34D-9BBE-982F99978992}" dt="2022-04-27T10:22:44.070" v="16" actId="207"/>
          <ac:spMkLst>
            <pc:docMk/>
            <pc:sldMk cId="3971333016" sldId="258"/>
            <ac:spMk id="40" creationId="{30442A41-EB10-40D0-C546-BA812A03A1A8}"/>
          </ac:spMkLst>
        </pc:spChg>
      </pc:sldChg>
      <pc:sldChg chg="add">
        <pc:chgData name="Alexandra Schiekofer" userId="b8a51b37-ebfb-4b13-a8ff-6458d10be8c4" providerId="ADAL" clId="{F587AFC3-19D5-D34D-9BBE-982F99978992}" dt="2022-04-27T10:19:02.503" v="0" actId="2890"/>
        <pc:sldMkLst>
          <pc:docMk/>
          <pc:sldMk cId="2996538047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1143000"/>
            <a:ext cx="216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1pPr>
    <a:lvl2pPr marL="501359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2pPr>
    <a:lvl3pPr marL="1002717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3pPr>
    <a:lvl4pPr marL="1504076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4pPr>
    <a:lvl5pPr marL="200543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5pPr>
    <a:lvl6pPr marL="250679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6pPr>
    <a:lvl7pPr marL="3008153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7pPr>
    <a:lvl8pPr marL="3509511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8pPr>
    <a:lvl9pPr marL="401087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555ED-4F83-F144-9757-4E4D781CC87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814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768761"/>
            <a:ext cx="6441916" cy="3762681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676545"/>
            <a:ext cx="5684044" cy="2609358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27" indent="0" algn="ctr">
              <a:buNone/>
              <a:defRPr sz="1658"/>
            </a:lvl2pPr>
            <a:lvl3pPr marL="757855" indent="0" algn="ctr">
              <a:buNone/>
              <a:defRPr sz="1492"/>
            </a:lvl3pPr>
            <a:lvl4pPr marL="1136782" indent="0" algn="ctr">
              <a:buNone/>
              <a:defRPr sz="1326"/>
            </a:lvl4pPr>
            <a:lvl5pPr marL="1515709" indent="0" algn="ctr">
              <a:buNone/>
              <a:defRPr sz="1326"/>
            </a:lvl5pPr>
            <a:lvl6pPr marL="1894637" indent="0" algn="ctr">
              <a:buNone/>
              <a:defRPr sz="1326"/>
            </a:lvl6pPr>
            <a:lvl7pPr marL="2273564" indent="0" algn="ctr">
              <a:buNone/>
              <a:defRPr sz="1326"/>
            </a:lvl7pPr>
            <a:lvl8pPr marL="2652492" indent="0" algn="ctr">
              <a:buNone/>
              <a:defRPr sz="1326"/>
            </a:lvl8pPr>
            <a:lvl9pPr marL="3031419" indent="0" algn="ctr">
              <a:buNone/>
              <a:defRPr sz="132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225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812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75410"/>
            <a:ext cx="1634163" cy="915902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75410"/>
            <a:ext cx="4807754" cy="915902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74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354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694423"/>
            <a:ext cx="6536650" cy="4495702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7232656"/>
            <a:ext cx="6536650" cy="2364184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27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55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78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0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56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4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1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713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08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75412"/>
            <a:ext cx="6536650" cy="20889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6" y="2649388"/>
            <a:ext cx="320615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6" y="3947813"/>
            <a:ext cx="320615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0" y="2649388"/>
            <a:ext cx="322194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0" y="3947813"/>
            <a:ext cx="322194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826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3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54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556111"/>
            <a:ext cx="3836730" cy="7680472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56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556111"/>
            <a:ext cx="3836730" cy="7680472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27" indent="0">
              <a:buNone/>
              <a:defRPr sz="2321"/>
            </a:lvl2pPr>
            <a:lvl3pPr marL="757855" indent="0">
              <a:buNone/>
              <a:defRPr sz="1989"/>
            </a:lvl3pPr>
            <a:lvl4pPr marL="1136782" indent="0">
              <a:buNone/>
              <a:defRPr sz="1658"/>
            </a:lvl4pPr>
            <a:lvl5pPr marL="1515709" indent="0">
              <a:buNone/>
              <a:defRPr sz="1658"/>
            </a:lvl5pPr>
            <a:lvl6pPr marL="1894637" indent="0">
              <a:buNone/>
              <a:defRPr sz="1658"/>
            </a:lvl6pPr>
            <a:lvl7pPr marL="2273564" indent="0">
              <a:buNone/>
              <a:defRPr sz="1658"/>
            </a:lvl7pPr>
            <a:lvl8pPr marL="2652492" indent="0">
              <a:buNone/>
              <a:defRPr sz="1658"/>
            </a:lvl8pPr>
            <a:lvl9pPr marL="3031419" indent="0">
              <a:buNone/>
              <a:defRPr sz="165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00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75412"/>
            <a:ext cx="6536650" cy="2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877050"/>
            <a:ext cx="6536650" cy="685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10017139"/>
            <a:ext cx="2557820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59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757855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4" indent="-189464" algn="l" defTabSz="757855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391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1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6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17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00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2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2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55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78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0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3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49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1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1" y="0"/>
            <a:ext cx="7578724" cy="10826749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443157"/>
            <a:ext cx="6600825" cy="1757689"/>
            <a:chOff x="-150634" y="1098833"/>
            <a:chExt cx="6505714" cy="1757689"/>
          </a:xfrm>
          <a:solidFill>
            <a:srgbClr val="4DCA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durchstöbern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empfehlen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4.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Punkte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sammeln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&amp; in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Prämien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umwandeln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5. Neue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   auf die Geld-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freuen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endParaRPr lang="en-DE" sz="11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858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! Sie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sammeln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für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jede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Aktivität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Punkte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, die Sie in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attraktive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Prämien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umwandeln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können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. </a:t>
            </a:r>
            <a:endParaRPr lang="en-DE" sz="13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6" y="558602"/>
            <a:ext cx="1116418" cy="38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00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757729"/>
            <a:ext cx="5610820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157784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rgbClr val="006996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5" y="9886950"/>
            <a:ext cx="965200" cy="9398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6135013" y="9201748"/>
            <a:ext cx="638634" cy="851215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5B7D43-2749-88D4-F1CF-BE74D2B5AEE4}"/>
              </a:ext>
            </a:extLst>
          </p:cNvPr>
          <p:cNvGrpSpPr/>
          <p:nvPr/>
        </p:nvGrpSpPr>
        <p:grpSpPr>
          <a:xfrm>
            <a:off x="2473875" y="3727027"/>
            <a:ext cx="4711759" cy="5055440"/>
            <a:chOff x="3007887" y="3761978"/>
            <a:chExt cx="3355683" cy="36004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423DC5-7710-9EC9-6391-B93DA44B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07887" y="3761978"/>
              <a:ext cx="3355683" cy="360045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A2F8071-B4A1-5399-FB61-4AB5417B6547}"/>
                </a:ext>
              </a:extLst>
            </p:cNvPr>
            <p:cNvSpPr/>
            <p:nvPr/>
          </p:nvSpPr>
          <p:spPr>
            <a:xfrm>
              <a:off x="3702528" y="6446337"/>
              <a:ext cx="1018708" cy="219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1400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14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AA8D80-3D01-D277-6613-64294D1E7639}"/>
                </a:ext>
              </a:extLst>
            </p:cNvPr>
            <p:cNvSpPr/>
            <p:nvPr/>
          </p:nvSpPr>
          <p:spPr>
            <a:xfrm>
              <a:off x="4980254" y="3958006"/>
              <a:ext cx="954868" cy="24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1600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16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5889B99-A3F6-3749-26EF-F23A9883A4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693" y="640003"/>
            <a:ext cx="802984" cy="2509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39BD76-0214-FCB7-9FC9-8A714F4629A4}"/>
              </a:ext>
            </a:extLst>
          </p:cNvPr>
          <p:cNvSpPr/>
          <p:nvPr/>
        </p:nvSpPr>
        <p:spPr>
          <a:xfrm>
            <a:off x="0" y="4304991"/>
            <a:ext cx="3319256" cy="58521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006996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0" y="797686"/>
            <a:ext cx="6898830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1FCB133-2A39-9902-DF04-A8FA40A17DD2}"/>
              </a:ext>
            </a:extLst>
          </p:cNvPr>
          <p:cNvSpPr/>
          <p:nvPr/>
        </p:nvSpPr>
        <p:spPr>
          <a:xfrm>
            <a:off x="0" y="4304991"/>
            <a:ext cx="3319256" cy="58521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044085"/>
                </a:solidFill>
                <a:latin typeface="Work Sans" pitchFamily="2" charset="77"/>
              </a:rPr>
              <a:t>SO GEHT’S!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11186"/>
            <a:ext cx="6961184" cy="1757689"/>
            <a:chOff x="-150634" y="1098833"/>
            <a:chExt cx="6860881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81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6" cy="1621623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durchstöbern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empfehlen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4.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Punkte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sammeln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&amp; in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Prämien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umwandeln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5. Neue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   auf die Geld-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freuen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endParaRPr lang="en-DE" sz="11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858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! Sie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sammeln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für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jede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Aktivität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Punkte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, die Sie in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attraktive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Prämien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umwandeln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können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. </a:t>
            </a:r>
            <a:endParaRPr lang="en-DE" sz="13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825758"/>
            <a:ext cx="5610820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588" y="218849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44" y="9757346"/>
            <a:ext cx="965200" cy="9398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6135013" y="9269777"/>
            <a:ext cx="638634" cy="851215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5B7D43-2749-88D4-F1CF-BE74D2B5AEE4}"/>
              </a:ext>
            </a:extLst>
          </p:cNvPr>
          <p:cNvGrpSpPr/>
          <p:nvPr/>
        </p:nvGrpSpPr>
        <p:grpSpPr>
          <a:xfrm>
            <a:off x="2473875" y="3727027"/>
            <a:ext cx="4711759" cy="5055440"/>
            <a:chOff x="3007887" y="3761978"/>
            <a:chExt cx="3355683" cy="36004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423DC5-7710-9EC9-6391-B93DA44B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07887" y="3761978"/>
              <a:ext cx="3355683" cy="360045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A2F8071-B4A1-5399-FB61-4AB5417B6547}"/>
                </a:ext>
              </a:extLst>
            </p:cNvPr>
            <p:cNvSpPr/>
            <p:nvPr/>
          </p:nvSpPr>
          <p:spPr>
            <a:xfrm>
              <a:off x="3702528" y="6446337"/>
              <a:ext cx="1018708" cy="219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1400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14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AA8D80-3D01-D277-6613-64294D1E7639}"/>
                </a:ext>
              </a:extLst>
            </p:cNvPr>
            <p:cNvSpPr/>
            <p:nvPr/>
          </p:nvSpPr>
          <p:spPr>
            <a:xfrm>
              <a:off x="4980254" y="3958006"/>
              <a:ext cx="954868" cy="24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1600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1600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7E420-17CA-3B66-0BF8-153CFAE70B3E}"/>
              </a:ext>
            </a:extLst>
          </p:cNvPr>
          <p:cNvSpPr/>
          <p:nvPr/>
        </p:nvSpPr>
        <p:spPr>
          <a:xfrm>
            <a:off x="1052345" y="9225813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rgbClr val="044085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90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7578725" cy="10807699"/>
          </a:xfrm>
          <a:prstGeom prst="rect">
            <a:avLst/>
          </a:prstGeom>
          <a:solidFill>
            <a:srgbClr val="F7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495584"/>
            <a:ext cx="6600825" cy="1757689"/>
            <a:chOff x="-150634" y="1098833"/>
            <a:chExt cx="6505714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durchstöbern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empfehlen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4.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Punkte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sammeln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&amp; in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Prämien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umwandeln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5. Neue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&amp; </a:t>
            </a:r>
            <a:b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    auf die Geld-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4C688F"/>
                </a:solidFill>
                <a:latin typeface="Nunito Sans SemiBold" pitchFamily="2" charset="77"/>
              </a:rPr>
              <a:t>freuen</a:t>
            </a:r>
            <a:r>
              <a:rPr lang="en-GB" sz="1100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endParaRPr lang="en-DE" sz="1100" b="1" dirty="0">
              <a:solidFill>
                <a:srgbClr val="4C688F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858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! Sie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sammeln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für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jede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Aktivität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Punkte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, die Sie in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attraktive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Prämien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umwandeln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4C688F"/>
                </a:solidFill>
                <a:latin typeface="Work Sans Medium" pitchFamily="2" charset="77"/>
              </a:rPr>
              <a:t>können</a:t>
            </a:r>
            <a:r>
              <a:rPr lang="en-GB" sz="1300" dirty="0">
                <a:solidFill>
                  <a:srgbClr val="4C688F"/>
                </a:solidFill>
                <a:latin typeface="Work Sans Medium" pitchFamily="2" charset="77"/>
              </a:rPr>
              <a:t>. </a:t>
            </a:r>
            <a:endParaRPr lang="en-DE" sz="1300" dirty="0">
              <a:solidFill>
                <a:srgbClr val="4C688F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4C688F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10156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6135013" y="9265992"/>
            <a:ext cx="638634" cy="851215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F5788A7-5FAC-F03A-3560-F201BE0DF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129" y="3732914"/>
            <a:ext cx="4711759" cy="50554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620FC5-5BE5-9350-85ED-E1EAD1AEAEC3}"/>
              </a:ext>
            </a:extLst>
          </p:cNvPr>
          <p:cNvSpPr/>
          <p:nvPr/>
        </p:nvSpPr>
        <p:spPr>
          <a:xfrm>
            <a:off x="3449229" y="7496175"/>
            <a:ext cx="1430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AA5AD6-F982-728D-373B-E85558DB0940}"/>
              </a:ext>
            </a:extLst>
          </p:cNvPr>
          <p:cNvSpPr/>
          <p:nvPr/>
        </p:nvSpPr>
        <p:spPr>
          <a:xfrm>
            <a:off x="5243301" y="4002273"/>
            <a:ext cx="1340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+ 5 </a:t>
            </a:r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Punkte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052345" y="9210211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2A41-EB10-40D0-C546-BA812A03A1A8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C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4C688F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39713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495584"/>
            <a:ext cx="6600825" cy="1757689"/>
            <a:chOff x="-150634" y="1098833"/>
            <a:chExt cx="6505714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durchstöbern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empfehlen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4.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Punkte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sammeln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&amp; in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Prämien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umwandeln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5. Neue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&amp;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>
                <a:solidFill>
                  <a:srgbClr val="71697A"/>
                </a:solidFill>
                <a:latin typeface="Nunito Sans SemiBold" pitchFamily="2" charset="77"/>
              </a:rPr>
              <a:t>     auf die 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Geld-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freuen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endParaRPr lang="en-DE" sz="1100" b="1" dirty="0">
              <a:solidFill>
                <a:srgbClr val="71697A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858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! Sie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sammeln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für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jede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Aktivität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Punkte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, die Sie in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attraktive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Prämien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umwandeln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können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. </a:t>
            </a:r>
            <a:endParaRPr lang="en-DE" sz="1300" dirty="0">
              <a:solidFill>
                <a:srgbClr val="71697A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10156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6135013" y="9265992"/>
            <a:ext cx="638634" cy="851215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F5788A7-5FAC-F03A-3560-F201BE0DF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129" y="3732914"/>
            <a:ext cx="4711759" cy="50554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620FC5-5BE5-9350-85ED-E1EAD1AEAEC3}"/>
              </a:ext>
            </a:extLst>
          </p:cNvPr>
          <p:cNvSpPr/>
          <p:nvPr/>
        </p:nvSpPr>
        <p:spPr>
          <a:xfrm>
            <a:off x="3449229" y="7496175"/>
            <a:ext cx="1430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AA5AD6-F982-728D-373B-E85558DB0940}"/>
              </a:ext>
            </a:extLst>
          </p:cNvPr>
          <p:cNvSpPr/>
          <p:nvPr/>
        </p:nvSpPr>
        <p:spPr>
          <a:xfrm>
            <a:off x="5243301" y="4002273"/>
            <a:ext cx="1340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+ 5 </a:t>
            </a:r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Punkte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052345" y="9210211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2A41-EB10-40D0-C546-BA812A03A1A8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chemeClr val="bg1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99653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  <a:solidFill>
            <a:srgbClr val="FCD5C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78483"/>
            <a:ext cx="6600825" cy="1757689"/>
            <a:chOff x="-150634" y="1098833"/>
            <a:chExt cx="6505714" cy="1757689"/>
          </a:xfrm>
          <a:solidFill>
            <a:srgbClr val="FCD5C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durchstöbern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empfehlen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4.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Punkte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sammeln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&amp; in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Prämien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umwandeln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5. Neue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>
                <a:solidFill>
                  <a:srgbClr val="82373D"/>
                </a:solidFill>
                <a:latin typeface="Nunito Sans SemiBold" pitchFamily="2" charset="77"/>
              </a:rPr>
              <a:t>     auf 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die Geld-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freuen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endParaRPr lang="en-DE" sz="1100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858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! Sie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sammeln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für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jede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Aktivität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Punkte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, die Sie in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attraktive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Prämien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umwandeln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können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. </a:t>
            </a:r>
            <a:endParaRPr lang="en-DE" sz="1300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893055"/>
            <a:ext cx="5610820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D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6135013" y="9337074"/>
            <a:ext cx="638634" cy="851215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5C9A265-0565-584B-D0CC-12726C8A24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3875" y="3727027"/>
            <a:ext cx="4711759" cy="50554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D4FA1B1-8D4E-83FD-435B-972B3A2D8767}"/>
              </a:ext>
            </a:extLst>
          </p:cNvPr>
          <p:cNvSpPr/>
          <p:nvPr/>
        </p:nvSpPr>
        <p:spPr>
          <a:xfrm>
            <a:off x="3449229" y="7496175"/>
            <a:ext cx="1430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6DD2E9-DB70-DBA1-2969-7E9284672E72}"/>
              </a:ext>
            </a:extLst>
          </p:cNvPr>
          <p:cNvSpPr/>
          <p:nvPr/>
        </p:nvSpPr>
        <p:spPr>
          <a:xfrm>
            <a:off x="5243301" y="4002273"/>
            <a:ext cx="1340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+ 5 </a:t>
            </a:r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Punkte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77C4F7-CCB0-63A4-4B7A-FE611E2AE798}"/>
              </a:ext>
            </a:extLst>
          </p:cNvPr>
          <p:cNvSpPr/>
          <p:nvPr/>
        </p:nvSpPr>
        <p:spPr>
          <a:xfrm>
            <a:off x="1052345" y="9293110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rgbClr val="82373D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F11276-646B-6163-2418-2AAAEA868ACF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82373D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00994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5B191329C174384F6897F1FD91BAB" ma:contentTypeVersion="18" ma:contentTypeDescription="Create a new document." ma:contentTypeScope="" ma:versionID="2d2c5fb371504e6be432e467856806f1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e5b15386ee090966c6f47a1aedf6cb41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71528D-3407-401B-8872-3CCC1F1EF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c50919-b7f8-4492-b835-cd94fc4d83c6"/>
    <ds:schemaRef ds:uri="0816cd3e-c849-4827-8432-c54ff2bb2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2D6399-9CE6-4275-8E1B-066598DC055D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0816cd3e-c849-4827-8432-c54ff2bb246c"/>
    <ds:schemaRef ds:uri="29c50919-b7f8-4492-b835-cd94fc4d83c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774</Words>
  <Application>Microsoft Macintosh PowerPoint</Application>
  <PresentationFormat>Custom</PresentationFormat>
  <Paragraphs>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Alexandra Schiekofer</cp:lastModifiedBy>
  <cp:revision>2</cp:revision>
  <dcterms:created xsi:type="dcterms:W3CDTF">2022-04-21T08:00:45Z</dcterms:created>
  <dcterms:modified xsi:type="dcterms:W3CDTF">2022-04-27T10:23:14Z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